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40" r:id="rId2"/>
    <p:sldId id="343" r:id="rId3"/>
    <p:sldId id="351" r:id="rId4"/>
    <p:sldId id="338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9UY52cJRTveoFn90F+4+A==" hashData="Uq719REh70ADSeP7avoRz1CuI8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5D5D"/>
    <a:srgbClr val="F379EA"/>
    <a:srgbClr val="8F45C7"/>
    <a:srgbClr val="FFCE85"/>
    <a:srgbClr val="9A7500"/>
    <a:srgbClr val="D6A300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351" autoAdjust="0"/>
    <p:restoredTop sz="94660"/>
  </p:normalViewPr>
  <p:slideViewPr>
    <p:cSldViewPr>
      <p:cViewPr>
        <p:scale>
          <a:sx n="81" d="100"/>
          <a:sy n="81" d="100"/>
        </p:scale>
        <p:origin x="-1080" y="-1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12CCDA1-BE72-4415-95C6-4F81F04495BA}" type="datetimeFigureOut">
              <a:rPr lang="fr-FR"/>
              <a:pPr>
                <a:defRPr/>
              </a:pPr>
              <a:t>20/11/2024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D9FA4C7-8B49-43DB-8C12-5337B4A8DA6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5633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6BBC86B-231C-431E-B0C3-4E37D085008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594F5B5-1184-4159-85A1-508471BF696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B6A8396-7BAE-44A1-80A7-A0E6470B8B0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87B7DB1-220C-4AD3-83EA-50B806B47828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78B34E-7A4E-438D-A98B-CAD58770C0A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53853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36A002-EC21-4DE3-A296-74C30E610C3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20556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13418E-8C27-49F0-9832-941CBCAD7F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36065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240928-E339-4842-97AC-FF31EC02B5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06505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21428B-AF18-44EE-B3DD-8B90F6A685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45497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FFB084-2548-45C4-ACEA-64D133509B0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14304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038654-D532-429C-98B0-A087DB6167A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80890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4632BB-0507-4753-BF4F-27CC5DE4A77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15089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0D9A15-A334-4424-BE27-A96A39CFAD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96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C85456-4DAA-4B7E-B1B7-D60AD89745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90258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CBBE74-867C-4934-822D-99EC4A67882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2429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0">
              <a:schemeClr val="bg2">
                <a:lumMod val="20000"/>
                <a:lumOff val="80000"/>
              </a:schemeClr>
            </a:gs>
            <a:gs pos="64000">
              <a:schemeClr val="bg2">
                <a:lumMod val="21000"/>
              </a:schemeClr>
            </a:gs>
            <a:gs pos="90000">
              <a:schemeClr val="accent4">
                <a:lumMod val="10000"/>
              </a:schemeClr>
            </a:gs>
            <a:gs pos="75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E62AD08-7B20-44AE-A0E4-3E49F666633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image" Target="../media/image3.gif"/><Relationship Id="rId18" Type="http://schemas.openxmlformats.org/officeDocument/2006/relationships/image" Target="../media/image8.png"/><Relationship Id="rId3" Type="http://schemas.openxmlformats.org/officeDocument/2006/relationships/audio" Target="../media/audio3.wav"/><Relationship Id="rId21" Type="http://schemas.openxmlformats.org/officeDocument/2006/relationships/image" Target="../media/image11.gif"/><Relationship Id="rId7" Type="http://schemas.openxmlformats.org/officeDocument/2006/relationships/audio" Target="../media/audio7.wav"/><Relationship Id="rId12" Type="http://schemas.openxmlformats.org/officeDocument/2006/relationships/image" Target="../media/image2.png"/><Relationship Id="rId17" Type="http://schemas.openxmlformats.org/officeDocument/2006/relationships/image" Target="../media/image7.png"/><Relationship Id="rId2" Type="http://schemas.openxmlformats.org/officeDocument/2006/relationships/audio" Target="../media/audio2.wav"/><Relationship Id="rId16" Type="http://schemas.openxmlformats.org/officeDocument/2006/relationships/image" Target="../media/image6.png"/><Relationship Id="rId20" Type="http://schemas.openxmlformats.org/officeDocument/2006/relationships/image" Target="../media/image10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1.png"/><Relationship Id="rId24" Type="http://schemas.openxmlformats.org/officeDocument/2006/relationships/image" Target="../media/image14.jpeg"/><Relationship Id="rId5" Type="http://schemas.openxmlformats.org/officeDocument/2006/relationships/audio" Target="../media/audio5.wav"/><Relationship Id="rId15" Type="http://schemas.openxmlformats.org/officeDocument/2006/relationships/image" Target="../media/image5.png"/><Relationship Id="rId23" Type="http://schemas.openxmlformats.org/officeDocument/2006/relationships/image" Target="../media/image13.png"/><Relationship Id="rId10" Type="http://schemas.openxmlformats.org/officeDocument/2006/relationships/notesSlide" Target="../notesSlides/notesSlide1.xml"/><Relationship Id="rId19" Type="http://schemas.openxmlformats.org/officeDocument/2006/relationships/image" Target="../media/image9.png"/><Relationship Id="rId4" Type="http://schemas.openxmlformats.org/officeDocument/2006/relationships/audio" Target="../media/audio4.wav"/><Relationship Id="rId9" Type="http://schemas.openxmlformats.org/officeDocument/2006/relationships/slideLayout" Target="../slideLayouts/slideLayout1.xml"/><Relationship Id="rId14" Type="http://schemas.openxmlformats.org/officeDocument/2006/relationships/image" Target="../media/image4.png"/><Relationship Id="rId22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16.png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1.gif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9.gif"/><Relationship Id="rId18" Type="http://schemas.openxmlformats.org/officeDocument/2006/relationships/image" Target="../media/image34.png"/><Relationship Id="rId26" Type="http://schemas.microsoft.com/office/2007/relationships/hdphoto" Target="../media/hdphoto4.wdp"/><Relationship Id="rId39" Type="http://schemas.openxmlformats.org/officeDocument/2006/relationships/image" Target="../media/image50.jpeg"/><Relationship Id="rId3" Type="http://schemas.openxmlformats.org/officeDocument/2006/relationships/image" Target="../media/image19.png"/><Relationship Id="rId21" Type="http://schemas.openxmlformats.org/officeDocument/2006/relationships/image" Target="../media/image36.png"/><Relationship Id="rId34" Type="http://schemas.openxmlformats.org/officeDocument/2006/relationships/image" Target="../media/image45.png"/><Relationship Id="rId42" Type="http://schemas.openxmlformats.org/officeDocument/2006/relationships/audio" Target="../media/audio10.wav"/><Relationship Id="rId47" Type="http://schemas.openxmlformats.org/officeDocument/2006/relationships/image" Target="../media/image54.jpeg"/><Relationship Id="rId50" Type="http://schemas.openxmlformats.org/officeDocument/2006/relationships/image" Target="../media/image56.gif"/><Relationship Id="rId7" Type="http://schemas.openxmlformats.org/officeDocument/2006/relationships/image" Target="../media/image23.gif"/><Relationship Id="rId12" Type="http://schemas.openxmlformats.org/officeDocument/2006/relationships/image" Target="../media/image28.png"/><Relationship Id="rId17" Type="http://schemas.openxmlformats.org/officeDocument/2006/relationships/image" Target="../media/image33.png"/><Relationship Id="rId25" Type="http://schemas.openxmlformats.org/officeDocument/2006/relationships/image" Target="../media/image38.png"/><Relationship Id="rId33" Type="http://schemas.openxmlformats.org/officeDocument/2006/relationships/image" Target="../media/image44.png"/><Relationship Id="rId38" Type="http://schemas.openxmlformats.org/officeDocument/2006/relationships/image" Target="../media/image49.png"/><Relationship Id="rId46" Type="http://schemas.openxmlformats.org/officeDocument/2006/relationships/audio" Target="../media/audio11.wav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2.png"/><Relationship Id="rId20" Type="http://schemas.microsoft.com/office/2007/relationships/hdphoto" Target="../media/hdphoto1.wdp"/><Relationship Id="rId29" Type="http://schemas.openxmlformats.org/officeDocument/2006/relationships/image" Target="../media/image41.png"/><Relationship Id="rId41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gif"/><Relationship Id="rId11" Type="http://schemas.openxmlformats.org/officeDocument/2006/relationships/image" Target="../media/image27.jpeg"/><Relationship Id="rId24" Type="http://schemas.microsoft.com/office/2007/relationships/hdphoto" Target="../media/hdphoto3.wdp"/><Relationship Id="rId32" Type="http://schemas.openxmlformats.org/officeDocument/2006/relationships/image" Target="../media/image43.png"/><Relationship Id="rId37" Type="http://schemas.openxmlformats.org/officeDocument/2006/relationships/image" Target="../media/image48.png"/><Relationship Id="rId40" Type="http://schemas.openxmlformats.org/officeDocument/2006/relationships/audio" Target="../media/audio9.wav"/><Relationship Id="rId45" Type="http://schemas.openxmlformats.org/officeDocument/2006/relationships/image" Target="../media/image53.jpeg"/><Relationship Id="rId5" Type="http://schemas.openxmlformats.org/officeDocument/2006/relationships/image" Target="../media/image21.png"/><Relationship Id="rId15" Type="http://schemas.openxmlformats.org/officeDocument/2006/relationships/image" Target="../media/image31.png"/><Relationship Id="rId23" Type="http://schemas.openxmlformats.org/officeDocument/2006/relationships/image" Target="../media/image37.png"/><Relationship Id="rId28" Type="http://schemas.openxmlformats.org/officeDocument/2006/relationships/image" Target="../media/image40.png"/><Relationship Id="rId36" Type="http://schemas.openxmlformats.org/officeDocument/2006/relationships/image" Target="../media/image47.png"/><Relationship Id="rId49" Type="http://schemas.openxmlformats.org/officeDocument/2006/relationships/image" Target="../media/image55.jpeg"/><Relationship Id="rId10" Type="http://schemas.openxmlformats.org/officeDocument/2006/relationships/image" Target="../media/image26.gif"/><Relationship Id="rId19" Type="http://schemas.openxmlformats.org/officeDocument/2006/relationships/image" Target="../media/image35.png"/><Relationship Id="rId31" Type="http://schemas.openxmlformats.org/officeDocument/2006/relationships/image" Target="../media/image42.gif"/><Relationship Id="rId44" Type="http://schemas.openxmlformats.org/officeDocument/2006/relationships/audio" Target="../media/audio1.wav"/><Relationship Id="rId52" Type="http://schemas.openxmlformats.org/officeDocument/2006/relationships/image" Target="../media/image58.png"/><Relationship Id="rId4" Type="http://schemas.openxmlformats.org/officeDocument/2006/relationships/image" Target="../media/image20.png"/><Relationship Id="rId9" Type="http://schemas.openxmlformats.org/officeDocument/2006/relationships/image" Target="../media/image25.gif"/><Relationship Id="rId14" Type="http://schemas.openxmlformats.org/officeDocument/2006/relationships/image" Target="../media/image30.png"/><Relationship Id="rId22" Type="http://schemas.microsoft.com/office/2007/relationships/hdphoto" Target="../media/hdphoto2.wdp"/><Relationship Id="rId27" Type="http://schemas.openxmlformats.org/officeDocument/2006/relationships/image" Target="../media/image39.png"/><Relationship Id="rId30" Type="http://schemas.microsoft.com/office/2007/relationships/hdphoto" Target="../media/hdphoto5.wdp"/><Relationship Id="rId35" Type="http://schemas.openxmlformats.org/officeDocument/2006/relationships/image" Target="../media/image46.png"/><Relationship Id="rId43" Type="http://schemas.openxmlformats.org/officeDocument/2006/relationships/image" Target="../media/image52.jpeg"/><Relationship Id="rId48" Type="http://schemas.openxmlformats.org/officeDocument/2006/relationships/image" Target="../media/image11.gif"/><Relationship Id="rId8" Type="http://schemas.openxmlformats.org/officeDocument/2006/relationships/image" Target="../media/image24.gif"/><Relationship Id="rId51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03 -4020.wav">
            <a:hlinkClick r:id="" action="ppaction://media"/>
          </p:cNvPr>
          <p:cNvPicPr>
            <a:picLocks noRot="1" noChangeAspect="1"/>
          </p:cNvPicPr>
          <p:nvPr>
            <a:wavAudioFile r:embed="rId1" name="03 - quand on cesse d'aimer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03 -4021.wav">
            <a:hlinkClick r:id="" action="ppaction://media"/>
          </p:cNvPr>
          <p:cNvPicPr>
            <a:picLocks noRot="1" noChangeAspect="1"/>
          </p:cNvPicPr>
          <p:nvPr>
            <a:wavAudioFile r:embed="rId1" name="03 - quand on cesse d'aimer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C:\Users\JCL\Desktop\Animation.gif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03 -4022.wav">
            <a:hlinkClick r:id="" action="ppaction://media"/>
          </p:cNvPr>
          <p:cNvPicPr>
            <a:picLocks noRot="1" noChangeAspect="1"/>
          </p:cNvPicPr>
          <p:nvPr>
            <a:wavAudioFile r:embed="rId2" name="03 - le jazz et la java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04 -4020.wav">
            <a:hlinkClick r:id="" action="ppaction://media"/>
          </p:cNvPr>
          <p:cNvPicPr>
            <a:picLocks noRot="1" noChangeAspect="1"/>
          </p:cNvPicPr>
          <p:nvPr>
            <a:wavAudioFile r:embed="rId3" name="04 - dis-moi oui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3 -4023.wav">
            <a:hlinkClick r:id="" action="ppaction://media"/>
          </p:cNvPr>
          <p:cNvPicPr>
            <a:picLocks noRot="1" noChangeAspect="1"/>
          </p:cNvPicPr>
          <p:nvPr>
            <a:wavAudioFile r:embed="rId4" name="03 - roméo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1 -4020.wav">
            <a:hlinkClick r:id="" action="ppaction://media"/>
          </p:cNvPr>
          <p:cNvPicPr>
            <a:picLocks noRot="1" noChangeAspect="1"/>
          </p:cNvPicPr>
          <p:nvPr>
            <a:wavAudioFile r:embed="rId5" name="01 - scoubidou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 -4036.wav">
            <a:hlinkClick r:id="" action="ppaction://media"/>
          </p:cNvPr>
          <p:cNvPicPr>
            <a:picLocks noRot="1" noChangeAspect="1"/>
          </p:cNvPicPr>
          <p:nvPr>
            <a:wavAudioFile r:embed="rId6" name="03 - si tu vas à rio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4036.wav">
            <a:hlinkClick r:id="" action="ppaction://media"/>
          </p:cNvPr>
          <p:cNvPicPr>
            <a:picLocks noRot="1" noChangeAspect="1"/>
          </p:cNvPicPr>
          <p:nvPr>
            <a:wavAudioFile r:embed="rId7" name="01 - Demain tu te Maries.wav"/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ich4036.wav">
            <a:hlinkClick r:id="" action="ppaction://media"/>
          </p:cNvPr>
          <p:cNvPicPr>
            <a:picLocks noRot="1" noChangeAspect="1"/>
          </p:cNvPicPr>
          <p:nvPr>
            <a:wavAudioFile r:embed="rId8" name="Michel Delpech - Chez Laurette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1827213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290344" y="2872581"/>
            <a:ext cx="1155700" cy="1125538"/>
          </a:xfrm>
          <a:prstGeom prst="ellipse">
            <a:avLst/>
          </a:prstGeom>
          <a:blipFill dpi="0" rotWithShape="1"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2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1556793"/>
            <a:ext cx="3877989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Picture 16" descr="D:\♫♫ AAAAAA TOUS MES ALBUMS ♫♫\♥♥♥coffret Universal - 45 tours de collection (Oldies France)♥♥♥\coffret Universal - 45 TOURS ollection (Oldies France)\1962 Leny Escudero - A Malypense\Recto.jp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613" y="1666875"/>
            <a:ext cx="3314700" cy="334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3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3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3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numSld="3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3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856662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aude\Desktop\99999999999\99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-12700"/>
            <a:ext cx="6624637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2627313" y="1125538"/>
            <a:ext cx="4248150" cy="4525962"/>
          </a:xfrm>
          <a:prstGeom prst="frame">
            <a:avLst>
              <a:gd name="adj1" fmla="val 301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D:\♫♫ AAAAAA TOUS MES ALBUMS ♫♫\♥♥♥coffret Universal - 45 tours de collection (Oldies France)♥♥♥\coffret Universal - 45 TOURS ollection (Oldies France)\1962 Leny Escudero - A Malypense\Commentair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2725" y="1246188"/>
            <a:ext cx="3979863" cy="427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1"/>
          <p:cNvSpPr txBox="1">
            <a:spLocks noChangeArrowheads="1"/>
          </p:cNvSpPr>
          <p:nvPr/>
        </p:nvSpPr>
        <p:spPr bwMode="auto">
          <a:xfrm>
            <a:off x="1692275" y="1700213"/>
            <a:ext cx="5978525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01 - A Malypense </a:t>
            </a:r>
          </a:p>
          <a:p>
            <a:pPr algn="ctr" eaLnBrk="1" hangingPunct="1"/>
            <a:endParaRPr lang="fr-FR" sz="24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02 - rupture à cinq temps</a:t>
            </a:r>
          </a:p>
          <a:p>
            <a:pPr algn="ctr" eaLnBrk="1" hangingPunct="1"/>
            <a:endParaRPr lang="fr-FR" sz="24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03 - quand on cesse d'aimer</a:t>
            </a:r>
          </a:p>
          <a:p>
            <a:pPr algn="ctr" eaLnBrk="1" hangingPunct="1"/>
            <a:endParaRPr lang="fr-FR" sz="24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04 - il faut vivre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2" name="Picture 5" descr="C:\Users\JCL\Desktop\Image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8" y="3708400"/>
            <a:ext cx="4525962" cy="298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810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3176588"/>
            <a:ext cx="857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6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17" y="970317"/>
            <a:ext cx="1811878" cy="11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4044" y="5042694"/>
            <a:ext cx="2000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87700"/>
            <a:ext cx="822325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6843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" descr="C:\Users\christelle\Desktop\che.jp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565525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" descr="D:\SMYLET\BOUGEOIR 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17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2" descr="D:\SMYLET\BOUGEOIR 2.png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17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64" descr="C:\Users\Solenn\Desktop\111.jp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76375"/>
            <a:ext cx="10588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2" descr="C:\Users\christelle\Desktop\Image2.png"/>
          <p:cNvPicPr>
            <a:picLocks noChangeAspect="1" noChangeArrowheads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8663" y="4991624"/>
            <a:ext cx="696912" cy="926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8" y="4081999"/>
            <a:ext cx="62865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325563"/>
            <a:ext cx="129698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D:\SMYLET\1 (FILEmini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3669725">
            <a:off x="6852443" y="1554957"/>
            <a:ext cx="373063" cy="368300"/>
          </a:xfrm>
          <a:prstGeom prst="ellipse">
            <a:avLst/>
          </a:prstGeom>
          <a:blipFill dpi="0" rotWithShape="1">
            <a:blip r:embed="rId3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60" name="Picture 56" descr="C:\Users\Marie-Jose\Desktop\NUMEROS JUKEBOX NOIR\1 (FILEminimizer).jpg">
            <a:hlinkClick r:id="" action="ppaction://noaction" highlightClick="1">
              <a:snd r:embed="rId40" name="01 - A Malypense -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146425"/>
            <a:ext cx="78581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2" descr="C:\Users\Marie-Jose\Desktop\NUMEROS JUKEBOX NOIR\2 (FILEminimizer).jpg">
            <a:hlinkClick r:id="" action="ppaction://noaction" highlightClick="1">
              <a:snd r:embed="rId42" name="02 - rupture à cinq temps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765550"/>
            <a:ext cx="7858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3" descr="C:\Users\Marie-Jose\Desktop\NUMEROS JUKEBOX NOIR\3 (FILEminimizer).jpg">
            <a:hlinkClick r:id="" action="ppaction://noaction" highlightClick="1">
              <a:snd r:embed="rId44" name="03 - quand on cesse d'aimer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4389438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4" descr="C:\Users\Marie-Jose\Desktop\NUMEROS JUKEBOX NOIR\4 (FILEminimizer).jpg">
            <a:hlinkClick r:id="" action="ppaction://noaction" highlightClick="1">
              <a:snd r:embed="rId46" name="04 - il faut vivre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5" y="5021263"/>
            <a:ext cx="7620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7413625" y="3138488"/>
            <a:ext cx="501650" cy="2271712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161088" y="3141663"/>
            <a:ext cx="501650" cy="2268537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66" name="Picture 16" descr="D:\♫♫ AAAAAA TOUS MES ALBUMS ♫♫\♥♥♥coffret Universal - 45 tours de collection (Oldies France)♥♥♥\coffret Universal - 45 TOURS ollection (Oldies France)\1962 Leny Escudero - A Malypense\Recto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600" y="1660525"/>
            <a:ext cx="1304925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813175" y="1560513"/>
            <a:ext cx="1500188" cy="1571625"/>
          </a:xfrm>
          <a:prstGeom prst="frame">
            <a:avLst>
              <a:gd name="adj1" fmla="val 5772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8" name="Picture 54" descr="C:\Users\JCL\Desktop\aaa_détouré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283" y="3074971"/>
            <a:ext cx="1968500" cy="287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69" descr="C:\Users\Jclaude\Desktop\Image1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5465763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95294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</Words>
  <Application>Microsoft Office PowerPoint</Application>
  <PresentationFormat>Affichage à l'écran (4:3)</PresentationFormat>
  <Paragraphs>11</Paragraphs>
  <Slides>4</Slides>
  <Notes>4</Notes>
  <HiddenSlides>0</HiddenSlides>
  <MMClips>9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2024-11-20T15:12:05Z</dcterms:modified>
</cp:coreProperties>
</file>