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BGKvWV9LqB31mgLwDg+tA==" hashData="3RXdaOS+SBpBK/MOQZAD+6IeX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FF"/>
    <a:srgbClr val="D66B00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48" autoAdjust="0"/>
    <p:restoredTop sz="94660"/>
  </p:normalViewPr>
  <p:slideViewPr>
    <p:cSldViewPr>
      <p:cViewPr>
        <p:scale>
          <a:sx n="83" d="100"/>
          <a:sy n="83" d="100"/>
        </p:scale>
        <p:origin x="-1042" y="-1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B5109F-9265-43C8-97F4-06DF85C70FDD}" type="datetimeFigureOut">
              <a:rPr lang="fr-FR"/>
              <a:pPr>
                <a:defRPr/>
              </a:pPr>
              <a:t>20/11/2024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F8137-34EC-42A3-A583-1E08BE5C01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496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439051-8482-44C5-8CFE-14B3F042760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B118FD-47FC-4C15-A983-1B5FAA06356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218268-76C5-48E2-BA86-D55AF5A5E4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27A0D9-1363-43D4-8EB8-1B5F87346171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14A1B-FA03-4409-A7A5-3192518372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0227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D4F48-2DDA-4AFD-B43E-B8AB8FE3F2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498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CDE48-3CE6-4616-8059-16A5B59FD4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86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8C123-EC72-44F5-9D16-69E486321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11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7A26B-9B9F-4A8B-9636-DECC2A240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4139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B4DE-DE1A-4B90-A066-313A01A16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224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22D29-F97F-4010-95C9-CB9FCA3259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804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0E93A-EB11-417D-B375-2C4DACAAB9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398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34E9-568D-47C8-9C3F-2ECA1C2765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1766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5AED8-B30D-4684-92F7-E65996B36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250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29C62-9D85-4393-9F0B-7F9AEF4BEA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533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3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34440E-3FE9-4254-BE2E-8FC46A2228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pn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4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6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8.wav"/><Relationship Id="rId50" Type="http://schemas.openxmlformats.org/officeDocument/2006/relationships/image" Target="../media/image53.jpeg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7.wav"/><Relationship Id="rId53" Type="http://schemas.openxmlformats.org/officeDocument/2006/relationships/image" Target="../media/image5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10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1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2 -3923.wav">
            <a:hlinkClick r:id="" action="ppaction://media"/>
          </p:cNvPr>
          <p:cNvPicPr>
            <a:picLocks noRot="1" noChangeAspect="1"/>
          </p:cNvPicPr>
          <p:nvPr>
            <a:wavAudioFile r:embed="rId1" name="02 - mon coeur sera ro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3860.wav">
            <a:hlinkClick r:id="" action="ppaction://media"/>
          </p:cNvPr>
          <p:cNvPicPr>
            <a:picLocks noRot="1" noChangeAspect="1"/>
          </p:cNvPicPr>
          <p:nvPr>
            <a:wavAudioFile r:embed="rId2" name="01 - scoubidou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3860.wav">
            <a:hlinkClick r:id="" action="ppaction://media"/>
          </p:cNvPr>
          <p:cNvPicPr>
            <a:picLocks noRot="1" noChangeAspect="1"/>
          </p:cNvPicPr>
          <p:nvPr>
            <a:wavAudioFile r:embed="rId3" name="03 - si tu vas à ri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876.wav">
            <a:hlinkClick r:id="" action="ppaction://media"/>
          </p:cNvPr>
          <p:cNvPicPr>
            <a:picLocks noRot="1" noChangeAspect="1"/>
          </p:cNvPicPr>
          <p:nvPr>
            <a:wavAudioFile r:embed="rId4" name="01 - Demain tu te Marie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3876.wav">
            <a:hlinkClick r:id="" action="ppaction://media"/>
          </p:cNvPr>
          <p:cNvPicPr>
            <a:picLocks noRot="1" noChangeAspect="1"/>
          </p:cNvPicPr>
          <p:nvPr>
            <a:wavAudioFile r:embed="rId5" name="Michel Delpech - Chez Laurett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1" name="Picture 13" descr="C:\Users\JCL\Desktop\1962 Danyel Gérard - Le petit Gonzalès\Recto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913" y="1692275"/>
            <a:ext cx="3311525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Danyel Gérard - Le petit Gonzalès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1247775"/>
            <a:ext cx="3983038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35075" y="2114550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le petit gonzalès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mon coeur sera roi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gong-gong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chatanooga twist</a:t>
            </a:r>
          </a:p>
        </p:txBody>
      </p:sp>
      <p:pic>
        <p:nvPicPr>
          <p:cNvPr id="4101" name="Picture 6" descr="C:\Users\JCL\Desktop\s-l300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17813"/>
            <a:ext cx="2778125" cy="401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4964173"/>
            <a:ext cx="740842" cy="98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le petit gonzalè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mon coeur sera roi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gong-gong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chatanooga twis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3" descr="C:\Users\JCL\Desktop\1962 Danyel Gérard - Le petit Gonzalès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538" y="1682750"/>
            <a:ext cx="1330325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54" descr="C:\Users\JCL\Desktop\bbbbbb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43532"/>
            <a:ext cx="16002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Affichage à l'écran (4:3)</PresentationFormat>
  <Paragraphs>11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2024-11-20T15:06:01Z</dcterms:modified>
</cp:coreProperties>
</file>