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82" r:id="rId3"/>
    <p:sldId id="258" r:id="rId4"/>
    <p:sldId id="260" r:id="rId5"/>
    <p:sldId id="266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9" r:id="rId23"/>
    <p:sldId id="280" r:id="rId24"/>
    <p:sldId id="281" r:id="rId25"/>
    <p:sldId id="257" r:id="rId26"/>
    <p:sldId id="259" r:id="rId27"/>
    <p:sldId id="278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6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43344-1C7C-4C8D-A1C2-75A23CBF17C3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872BA3-99ED-45CD-A057-1765A15A4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704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872BA3-99ED-45CD-A057-1765A15A46AA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020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872BA3-99ED-45CD-A057-1765A15A46AA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703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8DC10A-4C0F-341C-2613-A567EF4925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F8B7AAE-F67A-2429-A1D5-7F75B6A51F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CF347E-E29B-DD32-5548-94ACB8ABF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118D75-6F93-E07C-2098-426B2F98D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6486E5-AD9C-97AA-681C-FC63B7E4A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710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72DC13-0115-4E2A-284C-2E1352CC3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2358CC2-3C49-C4A0-3A96-71D212C62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7E6AA7-9C56-2F21-7891-00A3CC64D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2B8F4-84EF-521F-A55A-C2DC449E7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90644B-BABF-C66A-2790-049767FEB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66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ED6D12-C333-6543-E7C7-9DC5BAE49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5C1D49-83F9-9E7B-AA01-AE23676295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77594F-FC56-7F32-8FEE-6CC0961B2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AA36A6-98E7-1FBA-3E01-BBFBFBFB2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311604-3CD9-7F9F-7C94-6FE4AB02C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974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6E9ACF-58D9-540D-CAE5-E6AE77619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715ECD-B888-5775-A206-B03F499941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2883EDD-F6E2-E2B6-67EA-36D7536B6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0B8315A-D773-FDC0-9DBB-5ED1C9E8A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7EE798-D8EE-96CD-8C3C-634FF9E86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7CB4CED-9010-D6D4-3E19-31ECBAD91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38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BC306F-52C0-5A18-C98D-56F1015E46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7678C5-CC0D-92EA-CB14-4957784580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317E473-DF75-8090-1C23-DEBAB515AA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064B400-CA1D-5605-17BC-6A9DB578EB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ADE7E11-796C-3708-F489-376C91C8D3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8D6D697-1A1F-B65C-E02A-99E1D274A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B18CA0C-EA15-584D-6FC9-8A3488BB9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3575972-2110-E167-667D-15E826AED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87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FAD7FB-EFCB-DAA7-C983-F33DA1BBF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1AB9A21-78F4-5832-983D-0EDB8A396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9664CE3-6724-BBB8-357F-1F2AC5CAD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9D35EB8-A90A-8E25-C6E8-9012C3E6A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53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AEFF044-4638-9584-1906-4742B8DBC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9DAF903-98DE-DCD8-ADE6-27C6F4092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8E11A85-B692-03F3-6383-C213A0808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85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C55B64-5895-2111-3B7A-39B861F79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0DB904-71E4-0DB5-6BFC-A70925504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4CEC9A0-9FAB-5B94-8AAF-132635EDA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91F379B-F96B-0CC2-E98D-CDEC62528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A23FDC1-D5F3-D5D0-10FD-E09B70419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E3B6E1B-80FD-4708-B52E-98C8D3B7F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84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BE659D-6DF5-E6CC-4B6E-2FAD3CFEE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5347B47-5CAB-1CB4-D044-E846574BEA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5246CC6-0C44-2EC0-7965-FBE9B37D2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212535B-9499-F68E-E6C1-7F3BBD9A8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6C2C18-4DF3-263F-BC18-773F80DAD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B8A598D-8D10-5792-F8A5-DD63FA99A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081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A0954C-6568-2567-D19C-98CFAD17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9F2DBB-33DB-80B5-147A-D48DA38FD7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49BD23-A2C2-B024-E372-50CB49F00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BDE975-234B-BCA1-722F-195B8A667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FE54B3-B852-B2DB-15D8-F13BF357B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07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62AFA13-A560-94E0-B21C-80A19B1F9D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11193CA-FACC-7640-49DE-4D1A217BAD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279587-AE46-E9E2-B588-59F3F4E5F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879CB3-9028-9284-A39E-9FA58F187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0950D2-9B68-C1F2-976B-5451ACD69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13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8E1DD09-9A2F-C396-14C5-9ACAAB002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8B24B1C-A5BF-4985-5280-3BD2571203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7A031B-5817-2542-2C50-405C48623D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88939-476D-40F1-A5D1-3D26B3260BD5}" type="datetimeFigureOut">
              <a:rPr lang="fr-FR" smtClean="0"/>
              <a:t>27/11/2024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66486-7399-2960-257B-D40C90CA38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9A9766-3AB5-DFFA-E0E8-AEDA94A0B3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16308-C938-4EC9-A008-68DE0D669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262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4C154B4-3100-1932-1F17-CDBD08C8E1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514475"/>
            <a:ext cx="9753600" cy="38290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6E246C4-17EA-8701-175D-A7D890385D16}"/>
              </a:ext>
            </a:extLst>
          </p:cNvPr>
          <p:cNvSpPr txBox="1"/>
          <p:nvPr/>
        </p:nvSpPr>
        <p:spPr>
          <a:xfrm>
            <a:off x="2500312" y="929700"/>
            <a:ext cx="847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AUGUSTE HERBIN Peintre en Cambrésis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C21BFB9-6DF4-B2BE-60AF-25326627D68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93859">
            <a:off x="814388" y="3050230"/>
            <a:ext cx="2767012" cy="317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52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  <p:sndAc>
          <p:stSnd>
            <p:snd r:embed="rId2" name="Waiting For You  - Ernesto Cortazar.wav"/>
          </p:stSnd>
        </p:sndAc>
      </p:transition>
    </mc:Choice>
    <mc:Fallback xmlns="">
      <p:transition spd="slow" advClick="0" advTm="8000">
        <p:wipe/>
        <p:sndAc>
          <p:stSnd>
            <p:snd r:embed="rId5" name="Waiting For You 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27479D-46DE-07C9-3CF5-89D5CEBDF44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Auguste Herbin a passé son enfance au Cateau-Cambrésis. Il étudie à l'académie des beaux-arts de Lille de 1898 à 1901 dans l'atelier de Pharaon de Winter, puis s'installe à Paris.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Il peint d'abord dans le style </a:t>
            </a:r>
            <a:r>
              <a:rPr lang="fr-FR" sz="2800" b="1" dirty="0" err="1">
                <a:solidFill>
                  <a:srgbClr val="FFFF00"/>
                </a:solidFill>
              </a:rPr>
              <a:t>post-impressionniste</a:t>
            </a:r>
            <a:r>
              <a:rPr lang="fr-FR" sz="2800" b="1" dirty="0">
                <a:solidFill>
                  <a:srgbClr val="FFFF00"/>
                </a:solidFill>
              </a:rPr>
              <a:t> ; cette influence est visible dans les toiles qu'il envoie au salon des indépendants de 1906.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Il se rapproche progressivement du cubisme après avoir rencontré Pablo Picasso et Georges Braque en 1909 au Bateau-Lavoir à Paris. Il est également encouragé dans cette voie par son amitié avec le critique d'art et collectionneur allemand Wilhelm </a:t>
            </a:r>
            <a:r>
              <a:rPr lang="fr-FR" sz="2800" b="1" dirty="0" err="1">
                <a:solidFill>
                  <a:srgbClr val="FFFF00"/>
                </a:solidFill>
              </a:rPr>
              <a:t>Uhde</a:t>
            </a:r>
            <a:r>
              <a:rPr lang="fr-FR" sz="2800" b="1" dirty="0">
                <a:solidFill>
                  <a:srgbClr val="FFFF00"/>
                </a:solidFill>
              </a:rPr>
              <a:t>. Au salon des indépendants de 1910, il est exposé dans la même salle que Jean Metzinger, Albert Gleizes et Fernand Léger et, en 1912, il participe à l'importante exposition de la Section d'Or. Il suit ses amis à Céret entre 1913 et 1923 où il signera plusieurs œuvres cubistes (Paysage à Céret2) et supprime la notion de perspective.</a:t>
            </a:r>
          </a:p>
        </p:txBody>
      </p:sp>
    </p:spTree>
    <p:extLst>
      <p:ext uri="{BB962C8B-B14F-4D97-AF65-F5344CB8AC3E}">
        <p14:creationId xmlns:p14="http://schemas.microsoft.com/office/powerpoint/2010/main" val="270439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9A596D-37C1-38BC-5C95-278A16852B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350" y="331878"/>
            <a:ext cx="10401300" cy="56719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18D6D54-3458-CF5D-5EF6-A5F3971D9DC8}"/>
              </a:ext>
            </a:extLst>
          </p:cNvPr>
          <p:cNvSpPr txBox="1"/>
          <p:nvPr/>
        </p:nvSpPr>
        <p:spPr>
          <a:xfrm>
            <a:off x="706811" y="5541258"/>
            <a:ext cx="112879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Plus de 90 œuvres de l’artiste sont exposées au Musée Matisse de Cateau-Cambrésis, avec les collections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de Matisse et, de  Teriade</a:t>
            </a:r>
          </a:p>
        </p:txBody>
      </p:sp>
    </p:spTree>
    <p:extLst>
      <p:ext uri="{BB962C8B-B14F-4D97-AF65-F5344CB8AC3E}">
        <p14:creationId xmlns:p14="http://schemas.microsoft.com/office/powerpoint/2010/main" val="143094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F6B40D1-FEC3-1047-FE2A-C3ABC46D4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8886" y="261273"/>
            <a:ext cx="8851661" cy="633545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8234F24-280B-A4D1-6ACC-3AE21D48DA8F}"/>
              </a:ext>
            </a:extLst>
          </p:cNvPr>
          <p:cNvSpPr txBox="1"/>
          <p:nvPr/>
        </p:nvSpPr>
        <p:spPr>
          <a:xfrm>
            <a:off x="197902" y="2240615"/>
            <a:ext cx="23288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à ses débuts à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Paris</a:t>
            </a:r>
          </a:p>
          <a:p>
            <a:endParaRPr lang="fr-FR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il expose au Musée de Montmartre</a:t>
            </a:r>
          </a:p>
        </p:txBody>
      </p:sp>
    </p:spTree>
    <p:extLst>
      <p:ext uri="{BB962C8B-B14F-4D97-AF65-F5344CB8AC3E}">
        <p14:creationId xmlns:p14="http://schemas.microsoft.com/office/powerpoint/2010/main" val="212824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480E70-1E14-C7A5-499F-070F69344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2797" y="812353"/>
            <a:ext cx="4554903" cy="523329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39B19EB-E6EB-73C4-BE23-3CD1F8413A79}"/>
              </a:ext>
            </a:extLst>
          </p:cNvPr>
          <p:cNvSpPr txBox="1"/>
          <p:nvPr/>
        </p:nvSpPr>
        <p:spPr>
          <a:xfrm>
            <a:off x="6539641" y="549483"/>
            <a:ext cx="472916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AUGUSTE HERBIN</a:t>
            </a:r>
          </a:p>
          <a:p>
            <a:endParaRPr lang="fr-FR" sz="2000" b="1" dirty="0"/>
          </a:p>
          <a:p>
            <a:r>
              <a:rPr lang="fr-FR" sz="2000" b="1" dirty="0"/>
              <a:t>Né en 1882 à Quievry (Nord-59)</a:t>
            </a:r>
          </a:p>
          <a:p>
            <a:endParaRPr lang="fr-FR" sz="2000" b="1" dirty="0"/>
          </a:p>
          <a:p>
            <a:r>
              <a:rPr lang="fr-FR" sz="2000" b="1" dirty="0"/>
              <a:t> décédé à Paris en 1960</a:t>
            </a:r>
          </a:p>
          <a:p>
            <a:endParaRPr lang="fr-FR" sz="2000" b="1" dirty="0"/>
          </a:p>
          <a:p>
            <a:r>
              <a:rPr lang="fr-FR" sz="2000" b="1" dirty="0"/>
              <a:t>Peintre théoricien, pratiquant l’abstraction</a:t>
            </a:r>
          </a:p>
          <a:p>
            <a:endParaRPr lang="fr-FR" sz="2000" b="1" dirty="0"/>
          </a:p>
          <a:p>
            <a:r>
              <a:rPr lang="fr-FR" sz="2000" b="1" dirty="0"/>
              <a:t> avant- garde du 20eme siècle avec des œuvres</a:t>
            </a:r>
          </a:p>
          <a:p>
            <a:r>
              <a:rPr lang="fr-FR" sz="2000" b="1" dirty="0"/>
              <a:t> très colorées.</a:t>
            </a:r>
          </a:p>
          <a:p>
            <a:endParaRPr lang="fr-FR" sz="2000" b="1" dirty="0"/>
          </a:p>
          <a:p>
            <a:r>
              <a:rPr lang="fr-FR" sz="2000" b="1" dirty="0"/>
              <a:t>Etudie aux Beaux-Arts de LILLE (1898-1901)</a:t>
            </a:r>
          </a:p>
          <a:p>
            <a:r>
              <a:rPr lang="fr-FR" sz="2000" b="1" dirty="0"/>
              <a:t> puis s’installe à Paris</a:t>
            </a:r>
          </a:p>
          <a:p>
            <a:endParaRPr lang="fr-FR" sz="2000" b="1" dirty="0"/>
          </a:p>
          <a:p>
            <a:r>
              <a:rPr lang="fr-FR" sz="2000" b="1" dirty="0"/>
              <a:t> réalise sa première toile abstraite en 1917</a:t>
            </a:r>
          </a:p>
        </p:txBody>
      </p:sp>
    </p:spTree>
    <p:extLst>
      <p:ext uri="{BB962C8B-B14F-4D97-AF65-F5344CB8AC3E}">
        <p14:creationId xmlns:p14="http://schemas.microsoft.com/office/powerpoint/2010/main" val="131212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C0A488-5103-D2CE-78DE-90284727BD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1877" y="170606"/>
            <a:ext cx="4788000" cy="651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15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FA28CD-9DD2-DA64-8C48-BED8FEB50C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016" y="189000"/>
            <a:ext cx="5234627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D65127-EBDA-4860-494C-7E1891637AC7}"/>
              </a:ext>
            </a:extLst>
          </p:cNvPr>
          <p:cNvSpPr txBox="1"/>
          <p:nvPr/>
        </p:nvSpPr>
        <p:spPr>
          <a:xfrm>
            <a:off x="5672475" y="6299668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fleur</a:t>
            </a:r>
          </a:p>
        </p:txBody>
      </p:sp>
    </p:spTree>
    <p:extLst>
      <p:ext uri="{BB962C8B-B14F-4D97-AF65-F5344CB8AC3E}">
        <p14:creationId xmlns:p14="http://schemas.microsoft.com/office/powerpoint/2010/main" val="244435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C6D193-4572-4CD1-9BD0-DCB9509E4D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553" y="448293"/>
            <a:ext cx="7172325" cy="596141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C2A788-E933-48F4-74B2-AF6351B35974}"/>
              </a:ext>
            </a:extLst>
          </p:cNvPr>
          <p:cNvSpPr txBox="1"/>
          <p:nvPr/>
        </p:nvSpPr>
        <p:spPr>
          <a:xfrm>
            <a:off x="8198409" y="3158544"/>
            <a:ext cx="2628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Paysage Chemin  -  1907</a:t>
            </a:r>
          </a:p>
        </p:txBody>
      </p:sp>
    </p:spTree>
    <p:extLst>
      <p:ext uri="{BB962C8B-B14F-4D97-AF65-F5344CB8AC3E}">
        <p14:creationId xmlns:p14="http://schemas.microsoft.com/office/powerpoint/2010/main" val="345165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6C0837-F160-992A-682B-F684C54C82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477" y="189000"/>
            <a:ext cx="4717440" cy="6480000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05F46C-1A60-1B51-5616-07B09589AC09}"/>
              </a:ext>
            </a:extLst>
          </p:cNvPr>
          <p:cNvSpPr txBox="1"/>
          <p:nvPr/>
        </p:nvSpPr>
        <p:spPr>
          <a:xfrm>
            <a:off x="8560828" y="3605884"/>
            <a:ext cx="30146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Composition monumentale</a:t>
            </a:r>
          </a:p>
        </p:txBody>
      </p:sp>
    </p:spTree>
    <p:extLst>
      <p:ext uri="{BB962C8B-B14F-4D97-AF65-F5344CB8AC3E}">
        <p14:creationId xmlns:p14="http://schemas.microsoft.com/office/powerpoint/2010/main" val="260525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B9911A-13A4-743F-7DDC-D829035393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687" y="166687"/>
            <a:ext cx="4322250" cy="6120000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EF6F90-0366-F67B-C0F9-D1B74E2F0E85}"/>
              </a:ext>
            </a:extLst>
          </p:cNvPr>
          <p:cNvSpPr txBox="1"/>
          <p:nvPr/>
        </p:nvSpPr>
        <p:spPr>
          <a:xfrm>
            <a:off x="1314450" y="6329363"/>
            <a:ext cx="9563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Blanc, par Auguste Herbin                                              et  Jaune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6F3998E-1D17-F6FA-D5C0-C7E1640A23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7837" y="209363"/>
            <a:ext cx="4852154" cy="6077324"/>
          </a:xfrm>
          <a:prstGeom prst="rect">
            <a:avLst/>
          </a:prstGeom>
          <a:ln w="34925">
            <a:solidFill>
              <a:schemeClr val="bg1"/>
            </a:solidFill>
          </a:ln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121632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88D31E-3D79-190B-E362-D1DFD25DDE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6826" y="504199"/>
            <a:ext cx="4661004" cy="598759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298B0A-9554-B71C-843D-AAA250BC9CF0}"/>
              </a:ext>
            </a:extLst>
          </p:cNvPr>
          <p:cNvSpPr txBox="1"/>
          <p:nvPr/>
        </p:nvSpPr>
        <p:spPr>
          <a:xfrm>
            <a:off x="1419069" y="3691803"/>
            <a:ext cx="46769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 1911 dans le studio Pablo Picasso</a:t>
            </a:r>
          </a:p>
          <a:p>
            <a:r>
              <a:rPr lang="fr-FR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boulevard de Clichy</a:t>
            </a:r>
          </a:p>
        </p:txBody>
      </p:sp>
    </p:spTree>
    <p:extLst>
      <p:ext uri="{BB962C8B-B14F-4D97-AF65-F5344CB8AC3E}">
        <p14:creationId xmlns:p14="http://schemas.microsoft.com/office/powerpoint/2010/main" val="72994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FE345E-28DC-9235-26C7-F618B829CB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431" y="189000"/>
            <a:ext cx="5011138" cy="6480000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C866CB-205C-F87F-3BA5-606180A752AE}"/>
              </a:ext>
            </a:extLst>
          </p:cNvPr>
          <p:cNvSpPr txBox="1"/>
          <p:nvPr/>
        </p:nvSpPr>
        <p:spPr>
          <a:xfrm>
            <a:off x="5076387" y="6273225"/>
            <a:ext cx="2593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abstraction</a:t>
            </a:r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29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08FEE6-4237-DE16-9EFD-B33E95C2C7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221" y="189000"/>
            <a:ext cx="5221297" cy="6480000"/>
          </a:xfrm>
          <a:prstGeom prst="rect">
            <a:avLst/>
          </a:prstGeom>
          <a:ln w="34925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24E1CD-1414-AA73-42A6-5A8A784790EA}"/>
              </a:ext>
            </a:extLst>
          </p:cNvPr>
          <p:cNvSpPr txBox="1"/>
          <p:nvPr/>
        </p:nvSpPr>
        <p:spPr>
          <a:xfrm>
            <a:off x="8323518" y="3990551"/>
            <a:ext cx="3312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composition aux trois boules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04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B6C569-06EA-6F98-78D4-3090FEBFDB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6610" y="189000"/>
            <a:ext cx="5281316" cy="6480000"/>
          </a:xfrm>
          <a:prstGeom prst="rect">
            <a:avLst/>
          </a:prstGeom>
          <a:ln w="34925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86A2C9-DFB9-A504-DC75-E54F251B28E7}"/>
              </a:ext>
            </a:extLst>
          </p:cNvPr>
          <p:cNvSpPr txBox="1"/>
          <p:nvPr/>
        </p:nvSpPr>
        <p:spPr>
          <a:xfrm>
            <a:off x="5245025" y="6207335"/>
            <a:ext cx="2398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danseuse</a:t>
            </a:r>
          </a:p>
        </p:txBody>
      </p:sp>
    </p:spTree>
    <p:extLst>
      <p:ext uri="{BB962C8B-B14F-4D97-AF65-F5344CB8AC3E}">
        <p14:creationId xmlns:p14="http://schemas.microsoft.com/office/powerpoint/2010/main" val="33548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2F45DE-4448-9DAF-1D4B-61F0E38553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697" y="211541"/>
            <a:ext cx="5063395" cy="6294189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5C2708-6E29-8C23-CFFE-C0B9E216D3B6}"/>
              </a:ext>
            </a:extLst>
          </p:cNvPr>
          <p:cNvSpPr txBox="1"/>
          <p:nvPr/>
        </p:nvSpPr>
        <p:spPr>
          <a:xfrm>
            <a:off x="4959210" y="6415626"/>
            <a:ext cx="3147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Portrait d’Homme</a:t>
            </a:r>
          </a:p>
        </p:txBody>
      </p:sp>
    </p:spTree>
    <p:extLst>
      <p:ext uri="{BB962C8B-B14F-4D97-AF65-F5344CB8AC3E}">
        <p14:creationId xmlns:p14="http://schemas.microsoft.com/office/powerpoint/2010/main" val="384750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4A8B2E-F802-C7BE-B969-A25072A475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430" y="72614"/>
            <a:ext cx="8430858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E940D6-195F-EBD0-5D32-D981C2210EA5}"/>
              </a:ext>
            </a:extLst>
          </p:cNvPr>
          <p:cNvSpPr txBox="1"/>
          <p:nvPr/>
        </p:nvSpPr>
        <p:spPr>
          <a:xfrm>
            <a:off x="5706314" y="6208926"/>
            <a:ext cx="21435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Paysage</a:t>
            </a:r>
          </a:p>
        </p:txBody>
      </p:sp>
    </p:spTree>
    <p:extLst>
      <p:ext uri="{BB962C8B-B14F-4D97-AF65-F5344CB8AC3E}">
        <p14:creationId xmlns:p14="http://schemas.microsoft.com/office/powerpoint/2010/main" val="128579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899EEB-8B36-6975-798E-99EE89830F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1159" y="189000"/>
            <a:ext cx="5309681" cy="6480000"/>
          </a:xfrm>
          <a:prstGeom prst="rect">
            <a:avLst/>
          </a:prstGeom>
          <a:ln w="34925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975BE0-BE38-C1E6-940C-46F6E6E0F704}"/>
              </a:ext>
            </a:extLst>
          </p:cNvPr>
          <p:cNvSpPr txBox="1"/>
          <p:nvPr/>
        </p:nvSpPr>
        <p:spPr>
          <a:xfrm>
            <a:off x="9053848" y="4632172"/>
            <a:ext cx="2548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Impasse</a:t>
            </a:r>
          </a:p>
        </p:txBody>
      </p:sp>
    </p:spTree>
    <p:extLst>
      <p:ext uri="{BB962C8B-B14F-4D97-AF65-F5344CB8AC3E}">
        <p14:creationId xmlns:p14="http://schemas.microsoft.com/office/powerpoint/2010/main" val="389109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F781C7-58DA-B619-F0A3-E866D84529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255" y="100011"/>
            <a:ext cx="4352427" cy="6615113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EC1C83-55A5-36F7-3881-D7422C39D164}"/>
              </a:ext>
            </a:extLst>
          </p:cNvPr>
          <p:cNvSpPr txBox="1"/>
          <p:nvPr/>
        </p:nvSpPr>
        <p:spPr>
          <a:xfrm>
            <a:off x="1525342" y="4283030"/>
            <a:ext cx="3371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composition</a:t>
            </a:r>
          </a:p>
        </p:txBody>
      </p:sp>
    </p:spTree>
    <p:extLst>
      <p:ext uri="{BB962C8B-B14F-4D97-AF65-F5344CB8AC3E}">
        <p14:creationId xmlns:p14="http://schemas.microsoft.com/office/powerpoint/2010/main" val="81575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39F7E1-0510-6326-986F-C66055D69D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1872" y="189000"/>
            <a:ext cx="4908256" cy="6480000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079A65-DB10-13F2-BD81-B84B1AC6A67A}"/>
              </a:ext>
            </a:extLst>
          </p:cNvPr>
          <p:cNvSpPr txBox="1"/>
          <p:nvPr/>
        </p:nvSpPr>
        <p:spPr>
          <a:xfrm>
            <a:off x="8550128" y="3797450"/>
            <a:ext cx="284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Place Maubert – Paris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1907</a:t>
            </a:r>
          </a:p>
        </p:txBody>
      </p:sp>
    </p:spTree>
    <p:extLst>
      <p:ext uri="{BB962C8B-B14F-4D97-AF65-F5344CB8AC3E}">
        <p14:creationId xmlns:p14="http://schemas.microsoft.com/office/powerpoint/2010/main" val="394943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B742D5-30CA-CC53-DDAF-4B4D30B01C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94875" y="711993"/>
            <a:ext cx="6667500" cy="54340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BF68C8-F41B-7761-ADD4-518E85EA959D}"/>
              </a:ext>
            </a:extLst>
          </p:cNvPr>
          <p:cNvSpPr txBox="1"/>
          <p:nvPr/>
        </p:nvSpPr>
        <p:spPr>
          <a:xfrm>
            <a:off x="4379756" y="6027003"/>
            <a:ext cx="80354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Bords de l'Oise à Vadencourt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1912</a:t>
            </a:r>
          </a:p>
        </p:txBody>
      </p:sp>
    </p:spTree>
    <p:extLst>
      <p:ext uri="{BB962C8B-B14F-4D97-AF65-F5344CB8AC3E}">
        <p14:creationId xmlns:p14="http://schemas.microsoft.com/office/powerpoint/2010/main" val="155028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FF99B7-AED7-57A5-D19F-40F867BFF7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345" y="189000"/>
            <a:ext cx="5259549" cy="6480000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277CE58-7158-53A3-75D3-57DF2676434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0108" y="189000"/>
            <a:ext cx="5157884" cy="6480000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07436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195668-977C-A674-8E83-92315B5D8E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1222" y="0"/>
            <a:ext cx="8329555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7806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1DD6737-2542-1341-4E97-B6B049F8B6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3668" y="151842"/>
            <a:ext cx="5084664" cy="6355830"/>
          </a:xfrm>
          <a:prstGeom prst="rect">
            <a:avLst/>
          </a:prstGeom>
          <a:ln w="34925">
            <a:solidFill>
              <a:srgbClr val="7030A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2E9ACC8-1035-2DE4-ED23-9E220E10F6D9}"/>
              </a:ext>
            </a:extLst>
          </p:cNvPr>
          <p:cNvSpPr txBox="1"/>
          <p:nvPr/>
        </p:nvSpPr>
        <p:spPr>
          <a:xfrm>
            <a:off x="5398781" y="6046007"/>
            <a:ext cx="2653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morte</a:t>
            </a:r>
          </a:p>
        </p:txBody>
      </p:sp>
    </p:spTree>
    <p:extLst>
      <p:ext uri="{BB962C8B-B14F-4D97-AF65-F5344CB8AC3E}">
        <p14:creationId xmlns:p14="http://schemas.microsoft.com/office/powerpoint/2010/main" val="32622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E34E38-2E90-AC39-5871-752CAC28B3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2345" y="193955"/>
            <a:ext cx="7824866" cy="647008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A88EC0-47FA-2173-1016-2027A4B5F9A5}"/>
              </a:ext>
            </a:extLst>
          </p:cNvPr>
          <p:cNvSpPr txBox="1"/>
          <p:nvPr/>
        </p:nvSpPr>
        <p:spPr>
          <a:xfrm>
            <a:off x="5325918" y="6319501"/>
            <a:ext cx="2728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Paysage à Céret</a:t>
            </a:r>
          </a:p>
        </p:txBody>
      </p:sp>
    </p:spTree>
    <p:extLst>
      <p:ext uri="{BB962C8B-B14F-4D97-AF65-F5344CB8AC3E}">
        <p14:creationId xmlns:p14="http://schemas.microsoft.com/office/powerpoint/2010/main" val="322360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08B8E9-B848-3AA1-91C5-D9AE84CC3C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088" y="557213"/>
            <a:ext cx="10834975" cy="486727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4A8AFD0-05E3-B645-93E6-4092E62AD635}"/>
              </a:ext>
            </a:extLst>
          </p:cNvPr>
          <p:cNvSpPr txBox="1"/>
          <p:nvPr/>
        </p:nvSpPr>
        <p:spPr>
          <a:xfrm>
            <a:off x="3315205" y="5193654"/>
            <a:ext cx="7442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 du Musée Matisse à Cateau-Cambrésis</a:t>
            </a:r>
          </a:p>
        </p:txBody>
      </p:sp>
    </p:spTree>
    <p:extLst>
      <p:ext uri="{BB962C8B-B14F-4D97-AF65-F5344CB8AC3E}">
        <p14:creationId xmlns:p14="http://schemas.microsoft.com/office/powerpoint/2010/main" val="419413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DnDiag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C9BD35E-CC79-3CC5-C1AE-806D4D518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8662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C55F44-C3CD-3C83-01EE-0C67A55C51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9233" y="189000"/>
            <a:ext cx="5224802" cy="648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33DBDFE-3664-D7A9-E678-D8FC1B97460C}"/>
              </a:ext>
            </a:extLst>
          </p:cNvPr>
          <p:cNvSpPr txBox="1"/>
          <p:nvPr/>
        </p:nvSpPr>
        <p:spPr>
          <a:xfrm>
            <a:off x="9601200" y="6032090"/>
            <a:ext cx="1401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FIN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33FA1F6-CBD0-8797-2D26-25C8321DD023}"/>
              </a:ext>
            </a:extLst>
          </p:cNvPr>
          <p:cNvSpPr txBox="1"/>
          <p:nvPr/>
        </p:nvSpPr>
        <p:spPr>
          <a:xfrm>
            <a:off x="7302321" y="824248"/>
            <a:ext cx="47394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Sur Une </a:t>
            </a:r>
            <a:r>
              <a:rPr lang="fr-FR" sz="2800" b="1" dirty="0" err="1">
                <a:solidFill>
                  <a:schemeClr val="bg1"/>
                </a:solidFill>
              </a:rPr>
              <a:t>Sggestion</a:t>
            </a:r>
            <a:r>
              <a:rPr lang="fr-FR" sz="2800" b="1" dirty="0">
                <a:solidFill>
                  <a:schemeClr val="bg1"/>
                </a:solidFill>
              </a:rPr>
              <a:t>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r>
              <a:rPr lang="fr-FR" sz="2800" b="1" dirty="0">
                <a:solidFill>
                  <a:schemeClr val="bg1"/>
                </a:solidFill>
              </a:rPr>
              <a:t>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Le Peintre Auguste Herbin En Cambrésis ,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E338625-3A3C-7381-342F-04AACBD4A8F8}"/>
              </a:ext>
            </a:extLst>
          </p:cNvPr>
          <p:cNvSpPr txBox="1"/>
          <p:nvPr/>
        </p:nvSpPr>
        <p:spPr>
          <a:xfrm>
            <a:off x="7405352" y="4217871"/>
            <a:ext cx="47866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 Et Le Son Du Net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18272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355</Words>
  <Application>Microsoft Office PowerPoint</Application>
  <PresentationFormat>Grand écran</PresentationFormat>
  <Paragraphs>54</Paragraphs>
  <Slides>27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3" baseType="lpstr">
      <vt:lpstr>Aptos</vt:lpstr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2024-11-26T07:36:13Z</dcterms:created>
  <dcterms:modified xsi:type="dcterms:W3CDTF">2024-11-27T07:12:11Z</dcterms:modified>
</cp:coreProperties>
</file>