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9"/>
  </p:notesMasterIdLst>
  <p:sldIdLst>
    <p:sldId id="365" r:id="rId4"/>
    <p:sldId id="306" r:id="rId5"/>
    <p:sldId id="359" r:id="rId6"/>
    <p:sldId id="307" r:id="rId7"/>
    <p:sldId id="360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61" r:id="rId22"/>
    <p:sldId id="362" r:id="rId23"/>
    <p:sldId id="321" r:id="rId24"/>
    <p:sldId id="322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331" r:id="rId34"/>
    <p:sldId id="332" r:id="rId35"/>
    <p:sldId id="333" r:id="rId36"/>
    <p:sldId id="363" r:id="rId37"/>
    <p:sldId id="334" r:id="rId38"/>
    <p:sldId id="335" r:id="rId39"/>
    <p:sldId id="336" r:id="rId40"/>
    <p:sldId id="337" r:id="rId41"/>
    <p:sldId id="338" r:id="rId42"/>
    <p:sldId id="339" r:id="rId43"/>
    <p:sldId id="340" r:id="rId44"/>
    <p:sldId id="341" r:id="rId45"/>
    <p:sldId id="364" r:id="rId46"/>
    <p:sldId id="342" r:id="rId47"/>
    <p:sldId id="343" r:id="rId48"/>
    <p:sldId id="344" r:id="rId49"/>
    <p:sldId id="345" r:id="rId50"/>
    <p:sldId id="346" r:id="rId51"/>
    <p:sldId id="347" r:id="rId52"/>
    <p:sldId id="348" r:id="rId53"/>
    <p:sldId id="349" r:id="rId54"/>
    <p:sldId id="351" r:id="rId55"/>
    <p:sldId id="352" r:id="rId56"/>
    <p:sldId id="358" r:id="rId57"/>
    <p:sldId id="302" r:id="rId58"/>
  </p:sldIdLst>
  <p:sldSz cx="115570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zE2OIIpI8oieyhTlrh0bw==" hashData="33YRC2J23dHBcYX/2nCwqpQwlV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534" y="-102"/>
      </p:cViewPr>
      <p:guideLst>
        <p:guide orient="horz" pos="2427"/>
        <p:guide pos="364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4C06CF-EF80-44A6-AF28-D50FA3F89101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603F96-26F4-45FA-B616-713EACA042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66776" y="2393281"/>
            <a:ext cx="982345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33550" y="4365679"/>
            <a:ext cx="8089901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2926" y="4950623"/>
            <a:ext cx="982345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2926" y="3265343"/>
            <a:ext cx="982345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7785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87481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1" y="1724515"/>
            <a:ext cx="510634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7851" y="2443211"/>
            <a:ext cx="510634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870798" y="1724515"/>
            <a:ext cx="5108355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870798" y="2443211"/>
            <a:ext cx="5108355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7855" y="306744"/>
            <a:ext cx="3802173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18468" y="306739"/>
            <a:ext cx="6460685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77855" y="1612163"/>
            <a:ext cx="380217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65254" y="5392897"/>
            <a:ext cx="693420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65254" y="688383"/>
            <a:ext cx="693420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265254" y="6029564"/>
            <a:ext cx="693420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378827" y="308524"/>
            <a:ext cx="2600325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77848" y="308524"/>
            <a:ext cx="7608359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66776" y="2393281"/>
            <a:ext cx="982345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33550" y="4365679"/>
            <a:ext cx="8089901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2926" y="4950623"/>
            <a:ext cx="982345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2926" y="3265343"/>
            <a:ext cx="982345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7785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87481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1" y="1724515"/>
            <a:ext cx="510634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7851" y="2443211"/>
            <a:ext cx="510634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870798" y="1724515"/>
            <a:ext cx="5108355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870798" y="2443211"/>
            <a:ext cx="5108355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7855" y="306744"/>
            <a:ext cx="3802173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18468" y="306739"/>
            <a:ext cx="6460685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77855" y="1612163"/>
            <a:ext cx="380217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65254" y="5392897"/>
            <a:ext cx="693420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65254" y="688383"/>
            <a:ext cx="693420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265254" y="6029564"/>
            <a:ext cx="693420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378827" y="308524"/>
            <a:ext cx="2600325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77848" y="308524"/>
            <a:ext cx="7608359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66776" y="2393281"/>
            <a:ext cx="982345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33550" y="4365679"/>
            <a:ext cx="8089901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2926" y="4950623"/>
            <a:ext cx="982345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2926" y="3265343"/>
            <a:ext cx="982345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7785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87481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1" y="1724515"/>
            <a:ext cx="510634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7851" y="2443211"/>
            <a:ext cx="510634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870798" y="1724515"/>
            <a:ext cx="5108355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870798" y="2443211"/>
            <a:ext cx="5108355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7855" y="306744"/>
            <a:ext cx="3802173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18468" y="306739"/>
            <a:ext cx="6460685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77855" y="1612163"/>
            <a:ext cx="380217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65254" y="5392897"/>
            <a:ext cx="693420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65254" y="688383"/>
            <a:ext cx="693420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265254" y="6029564"/>
            <a:ext cx="693420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378827" y="308524"/>
            <a:ext cx="2600325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77848" y="308524"/>
            <a:ext cx="7608359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77850" y="308524"/>
            <a:ext cx="10401301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0" y="1797638"/>
            <a:ext cx="10401301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77850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48643" y="7140595"/>
            <a:ext cx="365971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82517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77850" y="308524"/>
            <a:ext cx="10401301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0" y="1797638"/>
            <a:ext cx="10401301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77850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48643" y="7140595"/>
            <a:ext cx="365971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82517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7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77850" y="308524"/>
            <a:ext cx="10401301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0" y="1797638"/>
            <a:ext cx="10401301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77850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48643" y="7140595"/>
            <a:ext cx="365971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82517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6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1.gif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320000">
            <a:off x="1836000" y="288000"/>
            <a:ext cx="5472000" cy="4258812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-54148" y="5940301"/>
            <a:ext cx="11557000" cy="149362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60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 Chasseur  d’exception  </a:t>
            </a:r>
            <a:endParaRPr lang="fr-FR" sz="6000" dirty="0">
              <a:ln w="19050">
                <a:solidFill>
                  <a:prstClr val="black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58620" y="72000"/>
            <a:ext cx="4698380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000" y="72000"/>
            <a:ext cx="22501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un  amoureux  de  l’Alsace   </a:t>
            </a:r>
          </a:p>
          <a:p>
            <a:pPr algn="ctr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89554" y="2916003"/>
            <a:ext cx="2229795" cy="197986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218660" y="2987973"/>
            <a:ext cx="68366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7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9" name="Naughty Autumn 7 Sergey Grischuk.wav">
            <a:hlinkClick r:id="" action="ppaction://media"/>
          </p:cNvPr>
          <p:cNvPicPr>
            <a:picLocks noRot="1" noChangeAspect="1"/>
          </p:cNvPicPr>
          <p:nvPr>
            <a:wavAudioFile r:embed="rId1" name="Naughty Autumn 7 Sergey Grischuk.wav"/>
          </p:nvPr>
        </p:nvPicPr>
        <p:blipFill>
          <a:blip r:embed="rId5" cstate="print"/>
          <a:stretch>
            <a:fillRect/>
          </a:stretch>
        </p:blipFill>
        <p:spPr>
          <a:xfrm>
            <a:off x="6426572" y="284395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6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6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6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rlenba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69988" y="395685"/>
            <a:ext cx="1641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Birlenbach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96000" y="395685"/>
            <a:ext cx="792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Barr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g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4000" y="395685"/>
            <a:ext cx="1443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Bergheim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tsch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545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Betschdorf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ers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178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Boersch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 (6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92625" y="0"/>
            <a:ext cx="4771750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52010" y="39222"/>
            <a:ext cx="22541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Bouxwiller (67)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me d'ant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-1680000">
            <a:off x="5576727" y="828000"/>
            <a:ext cx="23727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Comme </a:t>
            </a:r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 d'antan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uendorf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8219" y="0"/>
            <a:ext cx="5780851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36000" y="395685"/>
            <a:ext cx="16161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Dauendorf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untzen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68000" y="395685"/>
            <a:ext cx="1976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Duntzenheim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o-musée d'Alsa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2741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Eco-musée</a:t>
            </a:r>
            <a:r>
              <a:rPr lang="fr-FR" sz="1800" b="1" dirty="0" smtClean="0">
                <a:latin typeface="Lucida Handwriting" pitchFamily="66" charset="0"/>
              </a:rPr>
              <a:t> </a:t>
            </a:r>
            <a:r>
              <a:rPr lang="fr-FR" sz="1800" b="1" dirty="0" smtClean="0">
                <a:latin typeface="Lucida Handwriting" pitchFamily="66" charset="0"/>
              </a:rPr>
              <a:t> d'Alsace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tten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20000" y="395685"/>
            <a:ext cx="1443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Ettendorf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riesbach-le-Bast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88000" y="395685"/>
            <a:ext cx="16594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Griesbach</a:t>
            </a:r>
            <a:r>
              <a:rPr lang="fr-FR" sz="1800" b="1" dirty="0" smtClean="0">
                <a:latin typeface="Lucida Handwriting" pitchFamily="66" charset="0"/>
              </a:rPr>
              <a:t>-</a:t>
            </a:r>
          </a:p>
          <a:p>
            <a:pPr algn="ctr"/>
            <a:r>
              <a:rPr lang="fr-FR" sz="1800" b="1" dirty="0" smtClean="0">
                <a:latin typeface="Lucida Handwriting" pitchFamily="66" charset="0"/>
              </a:rPr>
              <a:t>le-</a:t>
            </a:r>
            <a:r>
              <a:rPr lang="fr-FR" sz="1800" b="1" dirty="0" err="1" smtClean="0">
                <a:latin typeface="Lucida Handwriting" pitchFamily="66" charset="0"/>
              </a:rPr>
              <a:t>Bastberg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undershoff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40000" y="828000"/>
            <a:ext cx="20746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Gundershoffen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undershoff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-660000">
            <a:off x="6552000" y="1368000"/>
            <a:ext cx="20746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Gundershoffen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eiligen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928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Heiligenstein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ff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0278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Hoffen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ffe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0278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Hoffen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ffe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9952" y="0"/>
            <a:ext cx="9797095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52000" y="395685"/>
            <a:ext cx="10278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Hoffen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h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459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Hohwiller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h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92000" y="395685"/>
            <a:ext cx="1459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Hohwiller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hwill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459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Hohwiller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ngelshof, commune de Gundershoff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4000" y="7308000"/>
            <a:ext cx="53687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Ingelshof</a:t>
            </a:r>
            <a:r>
              <a:rPr lang="fr-FR" sz="1800" b="1" dirty="0" smtClean="0">
                <a:latin typeface="Lucida Handwriting" pitchFamily="66" charset="0"/>
              </a:rPr>
              <a:t>, </a:t>
            </a:r>
            <a:r>
              <a:rPr lang="fr-FR" sz="1800" b="1" dirty="0" smtClean="0">
                <a:latin typeface="Lucida Handwriting" pitchFamily="66" charset="0"/>
              </a:rPr>
              <a:t> commune </a:t>
            </a:r>
            <a:r>
              <a:rPr lang="fr-FR" sz="1800" b="1" dirty="0" smtClean="0">
                <a:latin typeface="Lucida Handwriting" pitchFamily="66" charset="0"/>
              </a:rPr>
              <a:t>de </a:t>
            </a:r>
            <a:r>
              <a:rPr lang="fr-FR" sz="1800" b="1" dirty="0" smtClean="0">
                <a:latin typeface="Lucida Handwriting" pitchFamily="66" charset="0"/>
              </a:rPr>
              <a:t> Gundershoffen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ngo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20000" y="395685"/>
            <a:ext cx="16706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Ingolsheim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ssen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787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Issenhausen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96000" y="395685"/>
            <a:ext cx="1705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Kaysersberg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705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Kaysersberg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irr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604000" y="395685"/>
            <a:ext cx="1443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Kirrwiller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noer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452000" y="395685"/>
            <a:ext cx="1713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Knoersheim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Kutsch par IHLI à Hoerd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360000">
            <a:off x="3258000" y="4525834"/>
            <a:ext cx="332655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b="1" dirty="0" smtClean="0">
                <a:latin typeface="Lucida Handwriting" pitchFamily="66" charset="0"/>
              </a:rPr>
              <a:t>La </a:t>
            </a:r>
            <a:r>
              <a:rPr lang="fr-FR" sz="3200" b="1" dirty="0" err="1" smtClean="0">
                <a:latin typeface="Lucida Handwriting" pitchFamily="66" charset="0"/>
              </a:rPr>
              <a:t>Kutsch</a:t>
            </a:r>
            <a:r>
              <a:rPr lang="fr-FR" sz="3200" b="1" dirty="0" smtClean="0">
                <a:latin typeface="Lucida Handwriting" pitchFamily="66" charset="0"/>
              </a:rPr>
              <a:t> </a:t>
            </a:r>
            <a:endParaRPr lang="fr-FR" sz="3200" b="1" dirty="0" smtClean="0">
              <a:latin typeface="Lucida Handwriting" pitchFamily="66" charset="0"/>
            </a:endParaRPr>
          </a:p>
          <a:p>
            <a:pPr algn="ctr"/>
            <a:r>
              <a:rPr lang="fr-FR" sz="2400" b="1" dirty="0" smtClean="0">
                <a:latin typeface="Lucida Handwriting" pitchFamily="66" charset="0"/>
              </a:rPr>
              <a:t>par </a:t>
            </a:r>
            <a:r>
              <a:rPr lang="fr-FR" sz="2400" b="1" dirty="0" smtClean="0">
                <a:latin typeface="Lucida Handwriting" pitchFamily="66" charset="0"/>
              </a:rPr>
              <a:t>IHLI à Hoerdt</a:t>
            </a:r>
            <a:endParaRPr lang="fr-FR" sz="24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église d'Uttenhoffen passe pour la plus petite église d'Alsa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68000" y="252000"/>
            <a:ext cx="365997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latin typeface="Lucida Handwriting" pitchFamily="66" charset="0"/>
              </a:rPr>
              <a:t>L'église </a:t>
            </a:r>
            <a:r>
              <a:rPr lang="fr-FR" sz="1800" b="1" dirty="0" smtClean="0">
                <a:latin typeface="Lucida Handwriting" pitchFamily="66" charset="0"/>
              </a:rPr>
              <a:t> d'</a:t>
            </a:r>
            <a:r>
              <a:rPr lang="fr-FR" sz="1800" b="1" dirty="0" err="1" smtClean="0">
                <a:latin typeface="Lucida Handwriting" pitchFamily="66" charset="0"/>
              </a:rPr>
              <a:t>Uttenhoffen</a:t>
            </a:r>
            <a:r>
              <a:rPr lang="fr-FR" sz="1800" b="1" dirty="0" smtClean="0">
                <a:latin typeface="Lucida Handwriting" pitchFamily="66" charset="0"/>
              </a:rPr>
              <a:t> </a:t>
            </a:r>
          </a:p>
          <a:p>
            <a:pPr algn="ctr"/>
            <a:r>
              <a:rPr lang="fr-FR" sz="1800" b="1" dirty="0" smtClean="0">
                <a:latin typeface="Lucida Handwriting" pitchFamily="66" charset="0"/>
              </a:rPr>
              <a:t>passe  pour  la  </a:t>
            </a:r>
            <a:r>
              <a:rPr lang="fr-FR" sz="1800" b="1" dirty="0" smtClean="0">
                <a:latin typeface="Lucida Handwriting" pitchFamily="66" charset="0"/>
              </a:rPr>
              <a:t>plus </a:t>
            </a:r>
            <a:r>
              <a:rPr lang="fr-FR" sz="1800" b="1" dirty="0" smtClean="0">
                <a:latin typeface="Lucida Handwriting" pitchFamily="66" charset="0"/>
              </a:rPr>
              <a:t> petite </a:t>
            </a:r>
          </a:p>
          <a:p>
            <a:pPr algn="ctr"/>
            <a:r>
              <a:rPr lang="fr-FR" sz="1800" b="1" dirty="0" smtClean="0">
                <a:latin typeface="Lucida Handwriting" pitchFamily="66" charset="0"/>
              </a:rPr>
              <a:t>église  d'Alsace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Alsaciens sont accueillan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46452" y="4644157"/>
            <a:ext cx="19239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Les Alsaciens </a:t>
            </a:r>
            <a:endParaRPr lang="fr-FR" sz="1800" b="1" dirty="0" smtClean="0">
              <a:solidFill>
                <a:schemeClr val="bg1"/>
              </a:solidFill>
              <a:latin typeface="Lucida Handwriting" pitchFamily="66" charset="0"/>
            </a:endParaRPr>
          </a:p>
          <a:p>
            <a:pPr algn="ctr"/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sont </a:t>
            </a:r>
          </a:p>
          <a:p>
            <a:pPr algn="ctr"/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accueillants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32000" y="395685"/>
            <a:ext cx="1443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Molsheim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ewiller-près-Lauter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20000" y="395685"/>
            <a:ext cx="37529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Neewiller</a:t>
            </a:r>
            <a:r>
              <a:rPr lang="fr-FR" sz="1800" b="1" dirty="0" smtClean="0">
                <a:latin typeface="Lucida Handwriting" pitchFamily="66" charset="0"/>
              </a:rPr>
              <a:t>-près-Lauterbourg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willer-lès-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44000" y="216000"/>
            <a:ext cx="3005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Neuwiller-lès-Saverne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moder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88000" y="395685"/>
            <a:ext cx="18293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Obermodern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oultz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56000" y="288000"/>
            <a:ext cx="22124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Obersoultzbach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hlung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52000" y="395685"/>
            <a:ext cx="1505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Ohlungen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faffenhoffen Une façade sublimée par Edgar Mah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16000" y="108000"/>
            <a:ext cx="19127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Pfaffenhoffen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chstet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443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Reichstett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ngen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8000" y="324000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Ringendorf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len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36000" y="612000"/>
            <a:ext cx="19527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Scherlenheim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illersdorf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96000" y="395685"/>
            <a:ext cx="18165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Schillersdorf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illersdorf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08000" y="395685"/>
            <a:ext cx="18165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Schillersdorf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300000">
            <a:off x="5976000" y="252000"/>
            <a:ext cx="12234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Seebach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-Léonard en ma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180000">
            <a:off x="4932000" y="288031"/>
            <a:ext cx="1633781" cy="324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St-Léonard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rbou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64000" y="395685"/>
            <a:ext cx="1443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Surbourg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raenheim, le restaurant Zum Loejelguck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24000" y="180000"/>
            <a:ext cx="198964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1800" b="1" dirty="0" err="1" smtClean="0">
                <a:latin typeface="Lucida Handwriting" pitchFamily="66" charset="0"/>
              </a:rPr>
              <a:t>Traenheim</a:t>
            </a:r>
            <a:r>
              <a:rPr lang="de-DE" sz="1800" b="1" dirty="0" smtClean="0">
                <a:latin typeface="Lucida Handwriting" pitchFamily="66" charset="0"/>
              </a:rPr>
              <a:t>, </a:t>
            </a:r>
            <a:endParaRPr lang="de-DE" sz="1800" b="1" dirty="0" smtClean="0">
              <a:latin typeface="Lucida Handwriting" pitchFamily="66" charset="0"/>
            </a:endParaRPr>
          </a:p>
          <a:p>
            <a:pPr algn="ctr"/>
            <a:r>
              <a:rPr lang="de-DE" sz="1800" b="1" dirty="0" smtClean="0">
                <a:latin typeface="Lucida Handwriting" pitchFamily="66" charset="0"/>
              </a:rPr>
              <a:t>le </a:t>
            </a:r>
            <a:r>
              <a:rPr lang="de-DE" sz="1800" b="1" dirty="0" err="1" smtClean="0">
                <a:latin typeface="Lucida Handwriting" pitchFamily="66" charset="0"/>
              </a:rPr>
              <a:t>restaurant</a:t>
            </a:r>
            <a:r>
              <a:rPr lang="de-DE" sz="1800" b="1" dirty="0" smtClean="0">
                <a:latin typeface="Lucida Handwriting" pitchFamily="66" charset="0"/>
              </a:rPr>
              <a:t> </a:t>
            </a:r>
            <a:endParaRPr lang="de-DE" sz="1800" b="1" dirty="0" smtClean="0">
              <a:latin typeface="Lucida Handwriting" pitchFamily="66" charset="0"/>
            </a:endParaRPr>
          </a:p>
          <a:p>
            <a:pPr algn="ctr"/>
            <a:r>
              <a:rPr lang="de-DE" sz="1800" b="1" dirty="0" smtClean="0">
                <a:latin typeface="Lucida Handwriting" pitchFamily="66" charset="0"/>
              </a:rPr>
              <a:t>Zum </a:t>
            </a:r>
          </a:p>
          <a:p>
            <a:pPr algn="ctr"/>
            <a:r>
              <a:rPr lang="de-DE" sz="1800" b="1" dirty="0" err="1" smtClean="0">
                <a:latin typeface="Lucida Handwriting" pitchFamily="66" charset="0"/>
              </a:rPr>
              <a:t>Loejelgucker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ttenhoff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96000" y="360000"/>
            <a:ext cx="1720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Uttenhoffen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in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2000" y="395685"/>
            <a:ext cx="16065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Weinbourg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inbou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6065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Weinbourg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ssembourg, une jolie petite vi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4000" y="395685"/>
            <a:ext cx="18678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Wissembourg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ein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08000" y="395685"/>
            <a:ext cx="1443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Zeinheim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ls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6578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Wilshausen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407497" y="6788049"/>
            <a:ext cx="2198974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319366" y="755728"/>
            <a:ext cx="1348197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2267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1089" y="4068003"/>
            <a:ext cx="5454116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 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Naughty  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Autumn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8941329" y="2987973"/>
            <a:ext cx="2057932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9346818" y="755725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02.11.2024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603" y="6547341"/>
            <a:ext cx="2002222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649010" y="2232000"/>
            <a:ext cx="3118805" cy="1800000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122" y="323677"/>
            <a:ext cx="1013615" cy="900000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730397" y="4284117"/>
            <a:ext cx="2821901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2931E-6 8.16663E-7 C 0.00294 -0.02537 0.00696 -0.04929 0.01501 -0.04929 C 0.02398 -0.04929 0.02692 -0.02537 0.03002 8.16663E-7 C 0.03404 0.02805 0.03698 0.05589 0.04704 0.05589 C 0.05602 0.05589 0.05896 0.02805 0.06298 8.16663E-7 C 0.06499 -0.02537 0.06902 -0.04929 0.07799 -0.04929 C 0.08604 -0.04929 0.09006 -0.02537 0.093 8.16663E-7 C 0.09594 0.02805 0.09997 0.05589 0.10894 0.05589 C 0.11807 0.05589 0.12504 8.16663E-7 0.12504 0.00021 C 0.12798 -0.02537 0.13107 -0.04929 0.14005 -0.04929 C 0.14902 -0.04929 0.15196 -0.02537 0.15506 8.16663E-7 C 0.15893 0.02805 0.16202 0.05589 0.17192 0.05589 C 0.18106 0.05589 0.184 0.02805 0.18694 8.16663E-7 C 0.19096 -0.02537 0.19405 -0.04929 0.20303 -0.04929 C 0.21092 -0.04929 0.21495 -0.02537 0.21804 8.16663E-7 C 0.22098 0.02805 0.225 0.05589 0.23398 0.05589 C 0.24296 0.05589 0.24605 0.02805 0.25007 8.16663E-7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56 0  C -0.02256 -0.02532  -0.01856 -0.04931  -0.01056 -0.04931  C -0.00156 -0.04931  0.00144 -0.02532  0.00444 0  C 0.00844 0.02799  0.01144 0.05597  0.02144 0.05597  C 0.03044 0.05597  0.03344 0.02799  0.03744 0  C 0.03944 -0.02532  0.04344 -0.04931  0.05244 -0.04931  C 0.06044 -0.04931  0.06444 -0.02532  0.06744 0  C 0.07044 0.02799  0.07444 0.05597  0.08344 0.05597  C 0.09244 0.05597  0.09944 0  0.09944 0  C 0.10244 -0.02532  0.10544 -0.04931  0.11444 -0.04931  C 0.12344 -0.04931  0.12644 -0.02532  0.12944 0  C 0.13344 0.02799  0.13644 0.05597  0.14644 0.05597  C 0.15544 0.05597  0.15844 0.02799  0.16144 0  C 0.16544 -0.02532  0.16844 -0.04931  0.17744 -0.04931  C 0.18544 -0.04931  0.18944 -0.02532  0.19244 0  C 0.19544 0.02799  0.19944 0.05597  0.20844 0.05597  C 0.21744 0.05597  0.22044 0.02799  0.22444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819</TotalTime>
  <Words>125</Words>
  <Application>Microsoft Office PowerPoint</Application>
  <PresentationFormat>Personnalisé</PresentationFormat>
  <Paragraphs>74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55</vt:i4>
      </vt:variant>
    </vt:vector>
  </HeadingPairs>
  <TitlesOfParts>
    <vt:vector size="58" baseType="lpstr">
      <vt:lpstr>Thème Office</vt:lpstr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117</cp:revision>
  <dcterms:created xsi:type="dcterms:W3CDTF">2020-05-12T17:47:43Z</dcterms:created>
  <dcterms:modified xsi:type="dcterms:W3CDTF">2024-11-02T10:24:02Z</dcterms:modified>
</cp:coreProperties>
</file>