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0"/>
  </p:notesMasterIdLst>
  <p:sldIdLst>
    <p:sldId id="305" r:id="rId3"/>
    <p:sldId id="306" r:id="rId4"/>
    <p:sldId id="307" r:id="rId5"/>
    <p:sldId id="308" r:id="rId6"/>
    <p:sldId id="309" r:id="rId7"/>
    <p:sldId id="310" r:id="rId8"/>
    <p:sldId id="311" r:id="rId9"/>
    <p:sldId id="312" r:id="rId10"/>
    <p:sldId id="313" r:id="rId11"/>
    <p:sldId id="314" r:id="rId12"/>
    <p:sldId id="315" r:id="rId13"/>
    <p:sldId id="316" r:id="rId14"/>
    <p:sldId id="317" r:id="rId15"/>
    <p:sldId id="361" r:id="rId16"/>
    <p:sldId id="362" r:id="rId17"/>
    <p:sldId id="363" r:id="rId18"/>
    <p:sldId id="318" r:id="rId19"/>
    <p:sldId id="319" r:id="rId20"/>
    <p:sldId id="320" r:id="rId21"/>
    <p:sldId id="321" r:id="rId22"/>
    <p:sldId id="322" r:id="rId23"/>
    <p:sldId id="323" r:id="rId24"/>
    <p:sldId id="324" r:id="rId25"/>
    <p:sldId id="325" r:id="rId26"/>
    <p:sldId id="326" r:id="rId27"/>
    <p:sldId id="327" r:id="rId28"/>
    <p:sldId id="328" r:id="rId29"/>
    <p:sldId id="329" r:id="rId30"/>
    <p:sldId id="330" r:id="rId31"/>
    <p:sldId id="331" r:id="rId32"/>
    <p:sldId id="332" r:id="rId33"/>
    <p:sldId id="333" r:id="rId34"/>
    <p:sldId id="334" r:id="rId35"/>
    <p:sldId id="335" r:id="rId36"/>
    <p:sldId id="336" r:id="rId37"/>
    <p:sldId id="337" r:id="rId38"/>
    <p:sldId id="338" r:id="rId39"/>
    <p:sldId id="339" r:id="rId40"/>
    <p:sldId id="340" r:id="rId41"/>
    <p:sldId id="341" r:id="rId42"/>
    <p:sldId id="342" r:id="rId43"/>
    <p:sldId id="343" r:id="rId44"/>
    <p:sldId id="345" r:id="rId45"/>
    <p:sldId id="344" r:id="rId46"/>
    <p:sldId id="346" r:id="rId47"/>
    <p:sldId id="347" r:id="rId48"/>
    <p:sldId id="348" r:id="rId49"/>
    <p:sldId id="349" r:id="rId50"/>
    <p:sldId id="350" r:id="rId51"/>
    <p:sldId id="352" r:id="rId52"/>
    <p:sldId id="353" r:id="rId53"/>
    <p:sldId id="354" r:id="rId54"/>
    <p:sldId id="355" r:id="rId55"/>
    <p:sldId id="356" r:id="rId56"/>
    <p:sldId id="357" r:id="rId57"/>
    <p:sldId id="351" r:id="rId58"/>
    <p:sldId id="302" r:id="rId59"/>
  </p:sldIdLst>
  <p:sldSz cx="11557000" cy="7704138"/>
  <p:notesSz cx="6858000" cy="9144000"/>
  <p:defaultTextStyle>
    <a:defPPr>
      <a:defRPr lang="fr-FR"/>
    </a:defPPr>
    <a:lvl1pPr marL="0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5211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0422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5633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80844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6055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71266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6477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61688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5fcPU4FeG2spj1nexPd2Ng==" hashData="oHVDSyMsaqA+t5y7ZnkSbW0Kz/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1314" y="-102"/>
      </p:cViewPr>
      <p:guideLst>
        <p:guide orient="horz" pos="2427"/>
        <p:guide pos="364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4C06CF-EF80-44A6-AF28-D50FA3F89101}" type="datetimeFigureOut">
              <a:rPr lang="fr-FR" smtClean="0"/>
              <a:pPr/>
              <a:t>31/10/2024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603F96-26F4-45FA-B616-713EACA042F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866776" y="2393281"/>
            <a:ext cx="9823450" cy="165139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733550" y="4365679"/>
            <a:ext cx="8089901" cy="196883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31/10/2024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31/10/2024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2926" y="4950623"/>
            <a:ext cx="9823450" cy="153012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12926" y="3265343"/>
            <a:ext cx="9823450" cy="168528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31/10/2024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77851" y="1797638"/>
            <a:ext cx="5104341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874811" y="1797638"/>
            <a:ext cx="5104341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31/10/2024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77851" y="1724515"/>
            <a:ext cx="5106349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77851" y="2443211"/>
            <a:ext cx="5106349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870798" y="1724515"/>
            <a:ext cx="5108355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870798" y="2443211"/>
            <a:ext cx="5108355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31/10/2024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31/10/2024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31/10/2024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77855" y="306744"/>
            <a:ext cx="3802173" cy="130542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18468" y="306739"/>
            <a:ext cx="6460685" cy="6575268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77855" y="1612163"/>
            <a:ext cx="3802173" cy="5269844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31/10/2024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65254" y="5392897"/>
            <a:ext cx="6934200" cy="63666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265254" y="688383"/>
            <a:ext cx="6934200" cy="462248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265254" y="6029564"/>
            <a:ext cx="6934200" cy="904165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31/10/2024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31/10/2024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378827" y="308524"/>
            <a:ext cx="2600325" cy="657348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77848" y="308524"/>
            <a:ext cx="7608359" cy="657348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31/10/2024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866776" y="2393281"/>
            <a:ext cx="9823450" cy="165139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733550" y="4365679"/>
            <a:ext cx="8089901" cy="196883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2926" y="4950623"/>
            <a:ext cx="9823450" cy="153012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12926" y="3265343"/>
            <a:ext cx="9823450" cy="168528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77851" y="1797638"/>
            <a:ext cx="5104341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874811" y="1797638"/>
            <a:ext cx="5104341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77851" y="1724515"/>
            <a:ext cx="5106349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77851" y="2443211"/>
            <a:ext cx="5106349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870798" y="1724515"/>
            <a:ext cx="5108355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870798" y="2443211"/>
            <a:ext cx="5108355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77855" y="306744"/>
            <a:ext cx="3802173" cy="130542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18468" y="306739"/>
            <a:ext cx="6460685" cy="6575268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77855" y="1612163"/>
            <a:ext cx="3802173" cy="5269844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65254" y="5392897"/>
            <a:ext cx="6934200" cy="63666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265254" y="688383"/>
            <a:ext cx="6934200" cy="462248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265254" y="6029564"/>
            <a:ext cx="6934200" cy="904165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378827" y="308524"/>
            <a:ext cx="2600325" cy="657348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77848" y="308524"/>
            <a:ext cx="7608359" cy="657348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77850" y="308524"/>
            <a:ext cx="10401301" cy="1284024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77850" y="1797638"/>
            <a:ext cx="10401301" cy="5084375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77850" y="7140595"/>
            <a:ext cx="269663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31/10/2024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948643" y="7140595"/>
            <a:ext cx="3659717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282517" y="7140595"/>
            <a:ext cx="269663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6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77850" y="308524"/>
            <a:ext cx="10401301" cy="1284024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77850" y="1797638"/>
            <a:ext cx="10401301" cy="5084375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77850" y="7140595"/>
            <a:ext cx="269663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948643" y="7140595"/>
            <a:ext cx="3659717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282517" y="7140595"/>
            <a:ext cx="269663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6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3.gif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-1320000">
            <a:off x="1836000" y="288000"/>
            <a:ext cx="5472000" cy="4258812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schemeClr val="bg1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schemeClr val="bg1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-54148" y="5940301"/>
            <a:ext cx="11557000" cy="1493628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fr-FR" sz="6000" dirty="0" smtClean="0">
                <a:ln w="19050">
                  <a:solidFill>
                    <a:schemeClr val="tx1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  Chasseur  d’exception  </a:t>
            </a:r>
            <a:endParaRPr lang="fr-FR" sz="6000" dirty="0">
              <a:ln w="19050">
                <a:solidFill>
                  <a:schemeClr val="tx1"/>
                </a:solidFill>
              </a:ln>
              <a:solidFill>
                <a:srgbClr val="C00000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858620" y="72000"/>
            <a:ext cx="4698380" cy="1108141"/>
          </a:xfrm>
          <a:prstGeom prst="rect">
            <a:avLst/>
          </a:prstGeom>
        </p:spPr>
        <p:txBody>
          <a:bodyPr wrap="square" lIns="122063" tIns="61032" rIns="122063" bIns="61032">
            <a:spAutoFit/>
          </a:bodyPr>
          <a:lstStyle/>
          <a:p>
            <a:pPr algn="ctr"/>
            <a:r>
              <a:rPr lang="fr-FR" sz="3200" b="1" dirty="0" smtClean="0">
                <a:latin typeface="Chiller" pitchFamily="82" charset="0"/>
              </a:rPr>
              <a:t>Pour voir la beauté du paysage, il faut le regarder avec le cœur...</a:t>
            </a:r>
            <a:endParaRPr lang="fr-FR" sz="3200" b="1" dirty="0"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2000" y="72000"/>
            <a:ext cx="225010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 smtClean="0">
                <a:ln w="1905">
                  <a:noFill/>
                </a:ln>
                <a:latin typeface="Courgette" pitchFamily="2" charset="0"/>
              </a:rPr>
              <a:t>Photos  prises par un  amoureux  de  l’Alsace   </a:t>
            </a:r>
          </a:p>
          <a:p>
            <a:pPr algn="ctr"/>
            <a:r>
              <a:rPr lang="fr-FR" sz="2400" b="1" dirty="0" smtClean="0">
                <a:ln w="1905">
                  <a:noFill/>
                </a:ln>
                <a:latin typeface="Courgette" pitchFamily="2" charset="0"/>
              </a:rPr>
              <a:t> pour  le  plaisir  du  partage</a:t>
            </a:r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 </a:t>
            </a:r>
            <a:endParaRPr lang="fr-FR" sz="1800" b="1" dirty="0">
              <a:ln w="1905">
                <a:noFill/>
              </a:ln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89554" y="2916003"/>
            <a:ext cx="2229795" cy="1979861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7218660" y="2987973"/>
            <a:ext cx="683663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dirty="0" smtClean="0">
                <a:ln w="1905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6</a:t>
            </a:r>
            <a:endParaRPr lang="fr-FR" dirty="0"/>
          </a:p>
        </p:txBody>
      </p:sp>
      <p:pic>
        <p:nvPicPr>
          <p:cNvPr id="10" name="Sergey Grischuk 66  A collection of the BEST melodies 2023.wav">
            <a:hlinkClick r:id="" action="ppaction://media"/>
          </p:cNvPr>
          <p:cNvPicPr>
            <a:picLocks noRot="1" noChangeAspect="1"/>
          </p:cNvPicPr>
          <p:nvPr>
            <a:wavAudioFile r:embed="rId1" name="Sergey Grischuk 66  A collection of the BEST melodies 2023.wav"/>
          </p:nvPr>
        </p:nvPicPr>
        <p:blipFill>
          <a:blip r:embed="rId5" cstate="print"/>
          <a:stretch>
            <a:fillRect/>
          </a:stretch>
        </p:blipFill>
        <p:spPr>
          <a:xfrm>
            <a:off x="6426572" y="3059981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6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6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6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6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lteckendor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490468" y="755725"/>
            <a:ext cx="18389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Alteckendorf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arr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73105" y="0"/>
            <a:ext cx="5810789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138540" y="395685"/>
            <a:ext cx="7922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solidFill>
                  <a:schemeClr val="bg1"/>
                </a:solidFill>
                <a:latin typeface="Lucida Handwriting" pitchFamily="66" charset="0"/>
              </a:rPr>
              <a:t>Barr</a:t>
            </a:r>
            <a:endParaRPr lang="fr-FR" sz="1800" b="1" dirty="0">
              <a:solidFill>
                <a:schemeClr val="bg1"/>
              </a:solidFill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ergheim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9448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474244" y="539701"/>
            <a:ext cx="14430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Bergheim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irlenbac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 rot="300000">
            <a:off x="8748000" y="3752944"/>
            <a:ext cx="17251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Birlenbachf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oersc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58020" y="323677"/>
            <a:ext cx="11785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Boersch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osselshause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38140" y="611709"/>
            <a:ext cx="19992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Bosselshausen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ouxwiller (67)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28912" y="0"/>
            <a:ext cx="5099176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78300" y="251669"/>
            <a:ext cx="22541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Bouxwiller (67)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auendor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642596" y="395685"/>
            <a:ext cx="16161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Dauendorf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 bric et de bro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 rot="600000">
            <a:off x="2322116" y="179661"/>
            <a:ext cx="24625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solidFill>
                  <a:schemeClr val="bg1"/>
                </a:solidFill>
                <a:latin typeface="Lucida Handwriting" pitchFamily="66" charset="0"/>
              </a:rPr>
              <a:t>De bric et de broc</a:t>
            </a:r>
            <a:endParaRPr lang="fr-FR" sz="1800" b="1" dirty="0">
              <a:solidFill>
                <a:schemeClr val="bg1"/>
              </a:solidFill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untzenheim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442796" y="179661"/>
            <a:ext cx="19768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Duntzenheim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rnolsheim-lès-Saver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9448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914404" y="251669"/>
            <a:ext cx="32191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Ernolsheim</a:t>
            </a:r>
            <a:r>
              <a:rPr lang="fr-FR" sz="1800" b="1" dirty="0" smtClean="0">
                <a:latin typeface="Lucida Handwriting" pitchFamily="66" charset="0"/>
              </a:rPr>
              <a:t>-lès-Saverne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urchhause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9448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14204" y="251669"/>
            <a:ext cx="18934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Furchhausen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umbrechtshoffe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09948" y="179661"/>
            <a:ext cx="25122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Gumbrechtshoffen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undershoffen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0"/>
            <a:ext cx="5780851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 rot="-240000">
            <a:off x="4500000" y="3131869"/>
            <a:ext cx="2074607" cy="468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Gundershoffen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undershoffen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9448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426572" y="827733"/>
            <a:ext cx="20746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solidFill>
                  <a:schemeClr val="bg1"/>
                </a:solidFill>
                <a:latin typeface="Lucida Handwriting" pitchFamily="66" charset="0"/>
              </a:rPr>
              <a:t>Gundershoffen</a:t>
            </a:r>
            <a:endParaRPr lang="fr-FR" sz="1800" b="1" dirty="0">
              <a:solidFill>
                <a:schemeClr val="bg1"/>
              </a:solidFill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Kaysersberg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9448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066532" y="467693"/>
            <a:ext cx="17059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Kaysersberg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Kaysersberg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9448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70188" y="251669"/>
            <a:ext cx="17059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Kaysersberg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Kirrwiller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9448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652000" y="539701"/>
            <a:ext cx="14526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Kirrwiller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Kutzenhausen, Maison rurale de l'Outre-Forê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010748" y="323677"/>
            <a:ext cx="20585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Kutzenhausen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mpertsloc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9448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78300" y="323677"/>
            <a:ext cx="19127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Lampertsloch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géranium, la Légion d'honneur de l'Alsac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0713" y="0"/>
            <a:ext cx="10535573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58220" y="251669"/>
            <a:ext cx="62568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solidFill>
                  <a:schemeClr val="bg1"/>
                </a:solidFill>
                <a:latin typeface="Lucida Handwriting" pitchFamily="66" charset="0"/>
              </a:rPr>
              <a:t>Le géranium, la Légion d'honneur de l'Alsace</a:t>
            </a:r>
            <a:endParaRPr lang="fr-FR" sz="1800" b="1" dirty="0">
              <a:solidFill>
                <a:schemeClr val="bg1"/>
              </a:solidFill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arlen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9448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634484" y="395685"/>
            <a:ext cx="18389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Marlenheim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armoutier, musée du Patrimoine et du Judaïsm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9448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714604" y="395685"/>
            <a:ext cx="17572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Marmoutier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erkwiller-Pechelbron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81956" y="179661"/>
            <a:ext cx="181652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Merkwiller-</a:t>
            </a:r>
          </a:p>
          <a:p>
            <a:r>
              <a:rPr lang="fr-FR" sz="1800" b="1" dirty="0" smtClean="0">
                <a:latin typeface="Lucida Handwriting" pitchFamily="66" charset="0"/>
              </a:rPr>
              <a:t>Pechelbronn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uhlhause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41996" y="323677"/>
            <a:ext cx="18389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Muhlhausen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euwiller-les-Saverne, un escalier remarquab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9448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 rot="-1440000">
            <a:off x="5591186" y="2113003"/>
            <a:ext cx="30893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solidFill>
                  <a:schemeClr val="bg1"/>
                </a:solidFill>
                <a:latin typeface="Lucida Handwriting" pitchFamily="66" charset="0"/>
              </a:rPr>
              <a:t>Neuwiller-les-Saverne</a:t>
            </a:r>
            <a:endParaRPr lang="fr-FR" sz="1800" b="1" dirty="0">
              <a:solidFill>
                <a:schemeClr val="bg1"/>
              </a:solidFill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berlauterbac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842396" y="179661"/>
            <a:ext cx="22557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Oberlauterbach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berroeder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98180" y="251669"/>
            <a:ext cx="18389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Oberroedern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ffwill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9448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562476" y="467693"/>
            <a:ext cx="12971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Offwiller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etersbac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9448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474244" y="323677"/>
            <a:ext cx="15776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Petersbach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rintz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9448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498580" y="539701"/>
            <a:ext cx="16610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Printzheim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ichstet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9448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426572" y="395685"/>
            <a:ext cx="14478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Reichstett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edselt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82356" y="323677"/>
            <a:ext cx="13628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Riedseltz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ngendorf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9448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78300" y="251669"/>
            <a:ext cx="16898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Ringendorf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ver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9448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130428" y="1187773"/>
            <a:ext cx="12073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solidFill>
                  <a:schemeClr val="bg1"/>
                </a:solidFill>
                <a:latin typeface="Lucida Handwriting" pitchFamily="66" charset="0"/>
              </a:rPr>
              <a:t>Saverne</a:t>
            </a:r>
            <a:endParaRPr lang="fr-FR" sz="1800" b="1" dirty="0">
              <a:solidFill>
                <a:schemeClr val="bg1"/>
              </a:solidFill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halkendor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0"/>
            <a:ext cx="5780851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066532" y="323677"/>
            <a:ext cx="19127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Schalkendorf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hillersdor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938740" y="323677"/>
            <a:ext cx="18389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Schillersdorf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hillersdorf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866732" y="539701"/>
            <a:ext cx="18389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Schillersdorf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hoenenbou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842396" y="251669"/>
            <a:ext cx="22781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Schoenenbourg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ouffelweyers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794724" y="251669"/>
            <a:ext cx="25266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Souffelweyersheim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ouffelweyersheim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02036" y="323677"/>
            <a:ext cx="25266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Souffelweyersheim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urbou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74829" y="0"/>
            <a:ext cx="5407342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490468" y="755725"/>
            <a:ext cx="13997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Surbourg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urbourg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58020" y="395685"/>
            <a:ext cx="13997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Surbourg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urbourg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86012" y="467693"/>
            <a:ext cx="13997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Surbourg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berac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9448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490468" y="755725"/>
            <a:ext cx="12811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Uberach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hrwiller, un portail de toute beauté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552000" y="755725"/>
            <a:ext cx="14253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Uhrwiller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hrwill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02036" y="323677"/>
            <a:ext cx="14253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Uhrwiller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ttenhoffen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866732" y="323677"/>
            <a:ext cx="17203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Uttenhoffen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ingers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036000" y="179661"/>
            <a:ext cx="18758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Wingersheim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intzenbac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46252" y="251669"/>
            <a:ext cx="18982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Wintzenbach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issembou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52000" y="0"/>
            <a:ext cx="5636129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138540" y="323677"/>
            <a:ext cx="18678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Wissembourg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issembourg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7151"/>
            <a:ext cx="11557000" cy="756983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994524" y="323677"/>
            <a:ext cx="18678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Wissembourg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utzendor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9448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490468" y="755725"/>
            <a:ext cx="16257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Zutzendorf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utzendorf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218660" y="323677"/>
            <a:ext cx="16257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Zutzendorf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eiterswiller, sur un mur perché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4138" y="0"/>
            <a:ext cx="10188723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30228" y="323677"/>
            <a:ext cx="45079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Weiterswiller</a:t>
            </a:r>
            <a:r>
              <a:rPr lang="fr-FR" sz="1800" b="1" dirty="0" smtClean="0">
                <a:latin typeface="Lucida Handwriting" pitchFamily="66" charset="0"/>
              </a:rPr>
              <a:t>, sur un mur perchés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407497" y="6788049"/>
            <a:ext cx="2198974" cy="76867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7319366" y="755728"/>
            <a:ext cx="1348197" cy="770275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2266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81089" y="4068003"/>
            <a:ext cx="5454116" cy="1415001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pPr algn="ctr"/>
            <a:r>
              <a:rPr lang="en-US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Sergey  </a:t>
            </a:r>
            <a:r>
              <a:rPr lang="en-US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Grischuk</a:t>
            </a:r>
            <a:r>
              <a:rPr lang="en-US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</a:p>
          <a:p>
            <a:pPr algn="ctr"/>
            <a:r>
              <a:rPr lang="en-US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the  best  melodies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8941329" y="2987973"/>
            <a:ext cx="2057932" cy="76867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9346818" y="755725"/>
            <a:ext cx="1187246" cy="36856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31.10.2024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603" y="6547341"/>
            <a:ext cx="2002222" cy="99601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649010" y="2232000"/>
            <a:ext cx="3118805" cy="1800000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7122" y="323677"/>
            <a:ext cx="1013615" cy="900000"/>
          </a:xfrm>
          <a:prstGeom prst="rect">
            <a:avLst/>
          </a:prstGeom>
        </p:spPr>
      </p:pic>
      <p:pic>
        <p:nvPicPr>
          <p:cNvPr id="16" name="Image 15" descr="0d00000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6730397" y="4284117"/>
            <a:ext cx="2821901" cy="180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2931E-6 8.16663E-7 C 0.00294 -0.02537 0.00696 -0.04929 0.01501 -0.04929 C 0.02398 -0.04929 0.02692 -0.02537 0.03002 8.16663E-7 C 0.03404 0.02805 0.03698 0.05589 0.04704 0.05589 C 0.05602 0.05589 0.05896 0.02805 0.06298 8.16663E-7 C 0.06499 -0.02537 0.06902 -0.04929 0.07799 -0.04929 C 0.08604 -0.04929 0.09006 -0.02537 0.093 8.16663E-7 C 0.09594 0.02805 0.09997 0.05589 0.10894 0.05589 C 0.11807 0.05589 0.12504 8.16663E-7 0.12504 0.00021 C 0.12798 -0.02537 0.13107 -0.04929 0.14005 -0.04929 C 0.14902 -0.04929 0.15196 -0.02537 0.15506 8.16663E-7 C 0.15893 0.02805 0.16202 0.05589 0.17192 0.05589 C 0.18106 0.05589 0.184 0.02805 0.18694 8.16663E-7 C 0.19096 -0.02537 0.19405 -0.04929 0.20303 -0.04929 C 0.21092 -0.04929 0.21495 -0.02537 0.21804 8.16663E-7 C 0.22098 0.02805 0.225 0.05589 0.23398 0.05589 C 0.24296 0.05589 0.24605 0.02805 0.25007 8.16663E-7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2556 0  C -0.02256 -0.02532  -0.01856 -0.04931  -0.01056 -0.04931  C -0.00156 -0.04931  0.00144 -0.02532  0.00444 0  C 0.00844 0.02799  0.01144 0.05597  0.02144 0.05597  C 0.03044 0.05597  0.03344 0.02799  0.03744 0  C 0.03944 -0.02532  0.04344 -0.04931  0.05244 -0.04931  C 0.06044 -0.04931  0.06444 -0.02532  0.06744 0  C 0.07044 0.02799  0.07444 0.05597  0.08344 0.05597  C 0.09244 0.05597  0.09944 0  0.09944 0  C 0.10244 -0.02532  0.10544 -0.04931  0.11444 -0.04931  C 0.12344 -0.04931  0.12644 -0.02532  0.12944 0  C 0.13344 0.02799  0.13644 0.05597  0.14644 0.05597  C 0.15544 0.05597  0.15844 0.02799  0.16144 0  C 0.16544 -0.02532  0.16844 -0.04931  0.17744 -0.04931  C 0.18544 -0.04931  0.18944 -0.02532  0.19244 0  C 0.19544 0.02799  0.19944 0.05597  0.20844 0.05597  C 0.21744 0.05597  0.22044 0.02799  0.22444 0  E" pathEditMode="fixed" ptsTypes="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826</TotalTime>
  <Words>117</Words>
  <Application>Microsoft Office PowerPoint</Application>
  <PresentationFormat>Personnalisé</PresentationFormat>
  <Paragraphs>68</Paragraphs>
  <Slides>57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57</vt:i4>
      </vt:variant>
    </vt:vector>
  </HeadingPairs>
  <TitlesOfParts>
    <vt:vector size="59" baseType="lpstr">
      <vt:lpstr>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121</cp:revision>
  <dcterms:created xsi:type="dcterms:W3CDTF">2020-05-12T17:47:43Z</dcterms:created>
  <dcterms:modified xsi:type="dcterms:W3CDTF">2024-10-31T21:41:49Z</dcterms:modified>
</cp:coreProperties>
</file>