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9" r:id="rId4"/>
    <p:sldId id="260" r:id="rId5"/>
    <p:sldId id="261" r:id="rId6"/>
    <p:sldId id="269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70" r:id="rId15"/>
    <p:sldId id="271" r:id="rId16"/>
    <p:sldId id="273" r:id="rId17"/>
    <p:sldId id="274" r:id="rId18"/>
    <p:sldId id="275" r:id="rId19"/>
    <p:sldId id="276" r:id="rId20"/>
    <p:sldId id="277" r:id="rId21"/>
    <p:sldId id="278" r:id="rId22"/>
    <p:sldId id="272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83" r:id="rId35"/>
    <p:sldId id="291" r:id="rId36"/>
    <p:sldId id="293" r:id="rId37"/>
    <p:sldId id="294" r:id="rId38"/>
    <p:sldId id="295" r:id="rId39"/>
    <p:sldId id="296" r:id="rId40"/>
    <p:sldId id="298" r:id="rId41"/>
    <p:sldId id="297" r:id="rId42"/>
    <p:sldId id="292" r:id="rId43"/>
    <p:sldId id="299" r:id="rId44"/>
    <p:sldId id="300" r:id="rId45"/>
    <p:sldId id="303" r:id="rId46"/>
    <p:sldId id="302" r:id="rId47"/>
    <p:sldId id="304" r:id="rId48"/>
    <p:sldId id="305" r:id="rId49"/>
    <p:sldId id="306" r:id="rId50"/>
    <p:sldId id="301" r:id="rId51"/>
    <p:sldId id="307" r:id="rId52"/>
    <p:sldId id="308" r:id="rId53"/>
    <p:sldId id="309" r:id="rId54"/>
    <p:sldId id="316" r:id="rId55"/>
    <p:sldId id="310" r:id="rId56"/>
    <p:sldId id="311" r:id="rId57"/>
    <p:sldId id="312" r:id="rId58"/>
    <p:sldId id="317" r:id="rId59"/>
    <p:sldId id="313" r:id="rId60"/>
    <p:sldId id="314" r:id="rId61"/>
    <p:sldId id="315" r:id="rId62"/>
    <p:sldId id="318" r:id="rId63"/>
    <p:sldId id="344" r:id="rId64"/>
    <p:sldId id="319" r:id="rId65"/>
    <p:sldId id="320" r:id="rId66"/>
    <p:sldId id="321" r:id="rId67"/>
    <p:sldId id="322" r:id="rId68"/>
    <p:sldId id="323" r:id="rId69"/>
    <p:sldId id="338" r:id="rId70"/>
    <p:sldId id="324" r:id="rId71"/>
    <p:sldId id="325" r:id="rId72"/>
    <p:sldId id="326" r:id="rId73"/>
    <p:sldId id="329" r:id="rId74"/>
    <p:sldId id="327" r:id="rId75"/>
    <p:sldId id="328" r:id="rId76"/>
    <p:sldId id="330" r:id="rId77"/>
    <p:sldId id="333" r:id="rId78"/>
    <p:sldId id="331" r:id="rId79"/>
    <p:sldId id="332" r:id="rId80"/>
    <p:sldId id="334" r:id="rId81"/>
    <p:sldId id="345" r:id="rId82"/>
    <p:sldId id="335" r:id="rId83"/>
    <p:sldId id="336" r:id="rId84"/>
    <p:sldId id="337" r:id="rId85"/>
    <p:sldId id="342" r:id="rId86"/>
    <p:sldId id="339" r:id="rId87"/>
    <p:sldId id="341" r:id="rId88"/>
    <p:sldId id="343" r:id="rId89"/>
    <p:sldId id="346" r:id="rId90"/>
    <p:sldId id="347" r:id="rId91"/>
    <p:sldId id="348" r:id="rId92"/>
    <p:sldId id="340" r:id="rId93"/>
    <p:sldId id="258" r:id="rId9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56" y="-96"/>
      </p:cViewPr>
      <p:guideLst>
        <p:guide orient="horz" pos="216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11" y="2134058"/>
            <a:ext cx="7772401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2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11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234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35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46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58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7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821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93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4409958"/>
            <a:ext cx="77724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906718"/>
            <a:ext cx="7772401" cy="150018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1174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23482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35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4695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5869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7043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821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9390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869"/>
            <a:ext cx="4038599" cy="4525963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4" y="1600869"/>
            <a:ext cx="4038599" cy="4525963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0" y="1535133"/>
            <a:ext cx="4040188" cy="63976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11741" indent="0">
              <a:buNone/>
              <a:defRPr sz="2700" b="1"/>
            </a:lvl2pPr>
            <a:lvl3pPr marL="1223482" indent="0">
              <a:buNone/>
              <a:defRPr sz="2400" b="1"/>
            </a:lvl3pPr>
            <a:lvl4pPr marL="1835204" indent="0">
              <a:buNone/>
              <a:defRPr sz="2100" b="1"/>
            </a:lvl4pPr>
            <a:lvl5pPr marL="2446955" indent="0">
              <a:buNone/>
              <a:defRPr sz="2100" b="1"/>
            </a:lvl5pPr>
            <a:lvl6pPr marL="3058698" indent="0">
              <a:buNone/>
              <a:defRPr sz="2100" b="1"/>
            </a:lvl6pPr>
            <a:lvl7pPr marL="3670437" indent="0">
              <a:buNone/>
              <a:defRPr sz="2100" b="1"/>
            </a:lvl7pPr>
            <a:lvl8pPr marL="4282178" indent="0">
              <a:buNone/>
              <a:defRPr sz="2100" b="1"/>
            </a:lvl8pPr>
            <a:lvl9pPr marL="4893901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0" y="2174881"/>
            <a:ext cx="4040188" cy="395128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631" y="1535133"/>
            <a:ext cx="4041774" cy="639762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11741" indent="0">
              <a:buNone/>
              <a:defRPr sz="2700" b="1"/>
            </a:lvl2pPr>
            <a:lvl3pPr marL="1223482" indent="0">
              <a:buNone/>
              <a:defRPr sz="2400" b="1"/>
            </a:lvl3pPr>
            <a:lvl4pPr marL="1835204" indent="0">
              <a:buNone/>
              <a:defRPr sz="2100" b="1"/>
            </a:lvl4pPr>
            <a:lvl5pPr marL="2446955" indent="0">
              <a:buNone/>
              <a:defRPr sz="2100" b="1"/>
            </a:lvl5pPr>
            <a:lvl6pPr marL="3058698" indent="0">
              <a:buNone/>
              <a:defRPr sz="2100" b="1"/>
            </a:lvl6pPr>
            <a:lvl7pPr marL="3670437" indent="0">
              <a:buNone/>
              <a:defRPr sz="2100" b="1"/>
            </a:lvl7pPr>
            <a:lvl8pPr marL="4282178" indent="0">
              <a:buNone/>
              <a:defRPr sz="2100" b="1"/>
            </a:lvl8pPr>
            <a:lvl9pPr marL="4893901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631" y="2174881"/>
            <a:ext cx="4041774" cy="395128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10" y="276542"/>
            <a:ext cx="3008313" cy="116204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72" y="276107"/>
            <a:ext cx="5111750" cy="5853112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10" y="1435100"/>
            <a:ext cx="3008313" cy="4691062"/>
          </a:xfrm>
        </p:spPr>
        <p:txBody>
          <a:bodyPr/>
          <a:lstStyle>
            <a:lvl1pPr marL="0" indent="0">
              <a:buNone/>
              <a:defRPr sz="1900"/>
            </a:lvl1pPr>
            <a:lvl2pPr marL="611741" indent="0">
              <a:buNone/>
              <a:defRPr sz="1700"/>
            </a:lvl2pPr>
            <a:lvl3pPr marL="1223482" indent="0">
              <a:buNone/>
              <a:defRPr sz="1300"/>
            </a:lvl3pPr>
            <a:lvl4pPr marL="1835204" indent="0">
              <a:buNone/>
              <a:defRPr sz="1200"/>
            </a:lvl4pPr>
            <a:lvl5pPr marL="2446955" indent="0">
              <a:buNone/>
              <a:defRPr sz="1200"/>
            </a:lvl5pPr>
            <a:lvl6pPr marL="3058698" indent="0">
              <a:buNone/>
              <a:defRPr sz="1200"/>
            </a:lvl6pPr>
            <a:lvl7pPr marL="3670437" indent="0">
              <a:buNone/>
              <a:defRPr sz="1200"/>
            </a:lvl7pPr>
            <a:lvl8pPr marL="4282178" indent="0">
              <a:buNone/>
              <a:defRPr sz="1200"/>
            </a:lvl8pPr>
            <a:lvl9pPr marL="4893901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0" y="4803657"/>
            <a:ext cx="5486400" cy="566738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0" y="616474"/>
            <a:ext cx="54864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11741" indent="0">
              <a:buNone/>
              <a:defRPr sz="3700"/>
            </a:lvl2pPr>
            <a:lvl3pPr marL="1223482" indent="0">
              <a:buNone/>
              <a:defRPr sz="3300"/>
            </a:lvl3pPr>
            <a:lvl4pPr marL="1835204" indent="0">
              <a:buNone/>
              <a:defRPr sz="2700"/>
            </a:lvl4pPr>
            <a:lvl5pPr marL="2446955" indent="0">
              <a:buNone/>
              <a:defRPr sz="2700"/>
            </a:lvl5pPr>
            <a:lvl6pPr marL="3058698" indent="0">
              <a:buNone/>
              <a:defRPr sz="2700"/>
            </a:lvl6pPr>
            <a:lvl7pPr marL="3670437" indent="0">
              <a:buNone/>
              <a:defRPr sz="2700"/>
            </a:lvl7pPr>
            <a:lvl8pPr marL="4282178" indent="0">
              <a:buNone/>
              <a:defRPr sz="2700"/>
            </a:lvl8pPr>
            <a:lvl9pPr marL="4893901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0" y="5367348"/>
            <a:ext cx="5486400" cy="804861"/>
          </a:xfrm>
        </p:spPr>
        <p:txBody>
          <a:bodyPr/>
          <a:lstStyle>
            <a:lvl1pPr marL="0" indent="0">
              <a:buNone/>
              <a:defRPr sz="1900"/>
            </a:lvl1pPr>
            <a:lvl2pPr marL="611741" indent="0">
              <a:buNone/>
              <a:defRPr sz="1700"/>
            </a:lvl2pPr>
            <a:lvl3pPr marL="1223482" indent="0">
              <a:buNone/>
              <a:defRPr sz="1300"/>
            </a:lvl3pPr>
            <a:lvl4pPr marL="1835204" indent="0">
              <a:buNone/>
              <a:defRPr sz="1200"/>
            </a:lvl4pPr>
            <a:lvl5pPr marL="2446955" indent="0">
              <a:buNone/>
              <a:defRPr sz="1200"/>
            </a:lvl5pPr>
            <a:lvl6pPr marL="3058698" indent="0">
              <a:buNone/>
              <a:defRPr sz="1200"/>
            </a:lvl6pPr>
            <a:lvl7pPr marL="3670437" indent="0">
              <a:buNone/>
              <a:defRPr sz="1200"/>
            </a:lvl7pPr>
            <a:lvl8pPr marL="4282178" indent="0">
              <a:buNone/>
              <a:defRPr sz="1200"/>
            </a:lvl8pPr>
            <a:lvl9pPr marL="4893901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56" y="277697"/>
            <a:ext cx="2057402" cy="585152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1" y="277697"/>
            <a:ext cx="6019799" cy="585152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2" y="2130503"/>
            <a:ext cx="7772400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3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6" y="4406904"/>
            <a:ext cx="7772400" cy="136207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6" y="2906713"/>
            <a:ext cx="7772400" cy="150018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2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8" y="1600276"/>
            <a:ext cx="4038600" cy="4525963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6" y="1535119"/>
            <a:ext cx="4040188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6" y="2174877"/>
            <a:ext cx="4040188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9"/>
            <a:ext cx="4041775" cy="639762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68" y="273128"/>
            <a:ext cx="3008314" cy="1162049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18" y="273053"/>
            <a:ext cx="5111750" cy="5853112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68" y="1435100"/>
            <a:ext cx="3008314" cy="469106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3" y="4800608"/>
            <a:ext cx="5486400" cy="56673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3" y="612853"/>
            <a:ext cx="54864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3" y="5367342"/>
            <a:ext cx="5486400" cy="804861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7" y="274647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6" y="274647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8160" y="274642"/>
            <a:ext cx="8229602" cy="1143002"/>
          </a:xfrm>
          <a:prstGeom prst="rect">
            <a:avLst/>
          </a:prstGeom>
        </p:spPr>
        <p:txBody>
          <a:bodyPr vert="horz" lIns="121803" tIns="60885" rIns="121803" bIns="6088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8160" y="1600869"/>
            <a:ext cx="8229602" cy="4525963"/>
          </a:xfrm>
          <a:prstGeom prst="rect">
            <a:avLst/>
          </a:prstGeom>
        </p:spPr>
        <p:txBody>
          <a:bodyPr vert="horz" lIns="121803" tIns="60885" rIns="121803" bIns="6088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463" y="6359406"/>
            <a:ext cx="2133600" cy="365125"/>
          </a:xfrm>
          <a:prstGeom prst="rect">
            <a:avLst/>
          </a:prstGeom>
        </p:spPr>
        <p:txBody>
          <a:bodyPr vert="horz" lIns="121803" tIns="60885" rIns="121803" bIns="60885" rtlCol="0" anchor="ctr"/>
          <a:lstStyle>
            <a:lvl1pPr algn="l" defTabSz="1223482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531" y="6359406"/>
            <a:ext cx="2895600" cy="365125"/>
          </a:xfrm>
          <a:prstGeom prst="rect">
            <a:avLst/>
          </a:prstGeom>
        </p:spPr>
        <p:txBody>
          <a:bodyPr vert="horz" lIns="121803" tIns="60885" rIns="121803" bIns="60885" rtlCol="0" anchor="ctr"/>
          <a:lstStyle>
            <a:lvl1pPr algn="ctr" defTabSz="1223482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499" y="6359406"/>
            <a:ext cx="2133600" cy="365125"/>
          </a:xfrm>
          <a:prstGeom prst="rect">
            <a:avLst/>
          </a:prstGeom>
        </p:spPr>
        <p:txBody>
          <a:bodyPr vert="horz" lIns="121803" tIns="60885" rIns="121803" bIns="60885" rtlCol="0" anchor="ctr"/>
          <a:lstStyle>
            <a:lvl1pPr algn="r" defTabSz="1223482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223482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8801" indent="-458801" algn="l" defTabSz="1223482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4069" indent="-382338" algn="l" defTabSz="1223482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9350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41097" indent="-305870" algn="l" defTabSz="1223482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52829" indent="-305870" algn="l" defTabSz="1223482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64568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76295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88048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99788" indent="-305870" algn="l" defTabSz="122348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1741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3482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5204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6955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8698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70437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82178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93901" algn="l" defTabSz="122348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1" y="274714"/>
            <a:ext cx="8229601" cy="1143002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1" y="1600276"/>
            <a:ext cx="8229601" cy="4525963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30/10/2024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68" y="6356356"/>
            <a:ext cx="2895600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66" y="6356356"/>
            <a:ext cx="2133599" cy="36512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92775" y="324000"/>
            <a:ext cx="4315575" cy="1182202"/>
          </a:xfrm>
          <a:prstGeom prst="rect">
            <a:avLst/>
          </a:prstGeom>
          <a:noFill/>
        </p:spPr>
        <p:txBody>
          <a:bodyPr wrap="none" lIns="102115" tIns="51058" rIns="102115" bIns="51058" rtlCol="0">
            <a:prstTxWarp prst="textPlain">
              <a:avLst/>
            </a:prstTxWarp>
            <a:spAutoFit/>
          </a:bodyPr>
          <a:lstStyle/>
          <a:p>
            <a:pPr defTabSz="1223417"/>
            <a:r>
              <a:rPr lang="fr-FR" sz="99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0520000">
            <a:off x="2839671" y="2628000"/>
            <a:ext cx="6141140" cy="4940252"/>
          </a:xfrm>
          <a:prstGeom prst="rect">
            <a:avLst/>
          </a:prstGeom>
          <a:noFill/>
        </p:spPr>
        <p:txBody>
          <a:bodyPr wrap="none" lIns="102115" tIns="51058" rIns="102115" bIns="51058" rtlCol="0">
            <a:prstTxWarp prst="textArchUpPour">
              <a:avLst/>
            </a:prstTxWarp>
            <a:spAutoFit/>
          </a:bodyPr>
          <a:lstStyle/>
          <a:p>
            <a:pPr defTabSz="1223417"/>
            <a:r>
              <a:rPr lang="fr-FR" sz="6700" dirty="0">
                <a:ln w="254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5379275" y="220209"/>
            <a:ext cx="3561256" cy="2353643"/>
          </a:xfrm>
          <a:prstGeom prst="rect">
            <a:avLst/>
          </a:prstGeom>
        </p:spPr>
        <p:txBody>
          <a:bodyPr wrap="square" lIns="136311" tIns="68160" rIns="136311" bIns="68160">
            <a:spAutoFit/>
          </a:bodyPr>
          <a:lstStyle/>
          <a:p>
            <a:pPr algn="ctr" defTabSz="1223417"/>
            <a:r>
              <a:rPr lang="fr-FR" sz="36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880000" y="6120000"/>
            <a:ext cx="5579458" cy="718666"/>
          </a:xfrm>
          <a:prstGeom prst="rect">
            <a:avLst/>
          </a:prstGeom>
          <a:noFill/>
        </p:spPr>
        <p:txBody>
          <a:bodyPr wrap="square" lIns="102115" tIns="51058" rIns="102115" bIns="51058" rtlCol="0">
            <a:spAutoFit/>
          </a:bodyPr>
          <a:lstStyle/>
          <a:p>
            <a:pPr algn="ctr" defTabSz="1223417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  <a:r>
              <a:rPr lang="fr-FR" sz="20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par  </a:t>
            </a:r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</a:t>
            </a:r>
            <a:r>
              <a:rPr lang="fr-FR" sz="20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randonneurs  </a:t>
            </a:r>
            <a:endParaRPr lang="fr-FR" sz="20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  <a:p>
            <a:pPr algn="ctr" defTabSz="1223417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5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936305" y="2105945"/>
            <a:ext cx="1764233" cy="176241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588000" y="4680000"/>
            <a:ext cx="1318708" cy="1134165"/>
          </a:xfrm>
          <a:prstGeom prst="rect">
            <a:avLst/>
          </a:prstGeom>
        </p:spPr>
        <p:txBody>
          <a:bodyPr wrap="none" lIns="102115" tIns="51058" rIns="102115" bIns="51058">
            <a:spAutoFit/>
          </a:bodyPr>
          <a:lstStyle/>
          <a:p>
            <a:pPr defTabSz="1223417"/>
            <a:r>
              <a:rPr lang="fr-FR" sz="6700" dirty="0" smtClean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42</a:t>
            </a:r>
            <a:endParaRPr lang="fr-FR" sz="21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875" y="3852000"/>
            <a:ext cx="2491708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b="1" dirty="0" smtClean="0">
                <a:latin typeface="Cooper Black" pitchFamily="18" charset="0"/>
              </a:rPr>
              <a:t>Concours</a:t>
            </a:r>
            <a:r>
              <a:rPr lang="fr-FR" sz="2800" b="1" dirty="0" smtClean="0">
                <a:latin typeface="Cooper Black" pitchFamily="18" charset="0"/>
              </a:rPr>
              <a:t>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lever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et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coucher </a:t>
            </a:r>
          </a:p>
          <a:p>
            <a:pPr algn="ctr"/>
            <a:r>
              <a:rPr lang="fr-FR" sz="3600" b="1" dirty="0" smtClean="0">
                <a:ln>
                  <a:solidFill>
                    <a:srgbClr val="FF0000"/>
                  </a:solidFill>
                </a:ln>
                <a:latin typeface="Cooper Black" pitchFamily="18" charset="0"/>
              </a:rPr>
              <a:t>soleil</a:t>
            </a:r>
            <a:endParaRPr lang="fr-FR" sz="3600" b="1" dirty="0">
              <a:ln>
                <a:solidFill>
                  <a:srgbClr val="FF0000"/>
                </a:solidFill>
              </a:ln>
              <a:latin typeface="Cooper Black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000" y="5076000"/>
            <a:ext cx="4619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Cooper Black" pitchFamily="18" charset="0"/>
              </a:rPr>
              <a:t>2</a:t>
            </a:r>
            <a:endParaRPr lang="fr-FR" dirty="0">
              <a:ln>
                <a:solidFill>
                  <a:srgbClr val="FFC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1" name="Chris Spheeris - The Relaxing Music 19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9.wav"/>
          </p:nvPr>
        </p:nvPicPr>
        <p:blipFill>
          <a:blip r:embed="rId7" cstate="print"/>
          <a:stretch>
            <a:fillRect/>
          </a:stretch>
        </p:blipFill>
        <p:spPr>
          <a:xfrm>
            <a:off x="4716016" y="191683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8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500"/>
                            </p:stCondLst>
                            <p:childTnLst>
                              <p:par>
                                <p:cTn id="31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5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021293_3800327586848110_8090833448876116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14587_3800324886848380_57883667346611223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082036_1328747445200722_2884796446838081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86227_3801876123359923_9213676406892896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39527_3801876396693229_4054326853640598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05514_1328747638534036_42176443159175012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885846_906969544679008_7620171347386308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82955"/>
            <a:ext cx="9144000" cy="529209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63627_3800324950181707_64780556578786175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975861_3801876436693225_8260546481021371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86144_18038356580331255_7799037074981750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16026_3800324810181721_1173667904832996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242219_8524169200963442_85236239631932667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1140_3801876170026585_5174876378445445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02198_10234936423257014_47390594672058586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31387_2523194717870017_3684620313246750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7270"/>
            <a:ext cx="9144000" cy="4823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191727_9084489011575789_89741776760004768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47975_2523194541203368_7201806034421373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0077"/>
            <a:ext cx="9144000" cy="561784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64017_2313331542347522_10486369555067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6674" y="0"/>
            <a:ext cx="541065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3786_8524170834296612_8306263864185064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360" y="0"/>
            <a:ext cx="795528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5489_1328748118533988_7368420883272257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7863_2523192981203524_3606667147230643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5785"/>
            <a:ext cx="9144000" cy="572643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91514_2523194631203359_2573213034908858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97355"/>
            <a:ext cx="9144000" cy="346329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98264_1265526091311948_43485911857009318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380010_27730378356553173_2157943082230668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0753_566486225776533_4279069275923360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3532"/>
            <a:ext cx="9144000" cy="409093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4189_8744973642204236_33895816536145683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78224_8492297230846225_73392422211204528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425035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5030_10235006920539402_3767889524562385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32050_2616322841908924_7823571964549012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0"/>
            <a:ext cx="514594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4521_10235006920099391_1874327007399737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0542_10225844380351505_3688612194850397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4594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99576_1328747875200679_50592420262642262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40902_566844152407407_11075695957673108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83030"/>
            <a:ext cx="9144000" cy="40919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4555657_27280157521599039_863543397563007110_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4000" cy="514773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0427_10235006923859485_1034293849867018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08276_3885464498379381_44698813767359707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6211_2525125904343565_9140995349903252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7190"/>
            <a:ext cx="9144000" cy="61036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8642_10235006921059415_28438591799567129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83849_10235006922819459_7978729917814890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1528_10232653415420838_27538104305246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3617_10212033669673566_5715400650403171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3375"/>
            <a:ext cx="9180000" cy="6281054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9091_10235006921259420_168116099422856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01409_10235006922059440_46305032913458221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3677_27730378399886502_644555486188755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40242"/>
            <a:ext cx="9144000" cy="297751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1612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6000" y="0"/>
            <a:ext cx="7292051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63114_10235006919179368_7025356798911283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66816_2364105707272112_85710475667362669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08865_2316852991995377_4922426099346665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05263" y="0"/>
            <a:ext cx="4933474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05707_10235006923379473_7242820151312660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13010_8355978984510965_628999073727634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905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7392_2317260701954606_100208049116108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7342_846340717675025_132322668997707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9254_10235006921739432_6784592691718242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8863_2317309731949703_12003106625987669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50920_2525125614343594_5064515030659167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4382"/>
            <a:ext cx="9144000" cy="530923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72476_10235006922539452_2820013445959766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1614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6545292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31399_2316853041995372_5822760638578223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0280" y="0"/>
            <a:ext cx="466344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28429_10235006923979488_86658995623954162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36791_2364105943938755_4918961607995894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71600"/>
            <a:ext cx="9144000" cy="411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1615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56376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49941_2317278378619505_9348943764214761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27 0913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91035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904900" y="6042525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1147" y="567443"/>
            <a:ext cx="1235257" cy="79402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 defTabSz="1090422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2265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3975" y="3621228"/>
            <a:ext cx="5156814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Chris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Spheeris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The  </a:t>
            </a:r>
            <a:r>
              <a:rPr lang="fr-FR" sz="4200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Relaxing</a:t>
            </a:r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Music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4525" y="2659809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5284" y="672724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pPr defTabSz="1090422"/>
            <a:r>
              <a:rPr lang="fr-FR" sz="1600" b="1" dirty="0" smtClean="0">
                <a:solidFill>
                  <a:srgbClr val="FF0000"/>
                </a:solidFill>
              </a:rPr>
              <a:t>30.10.2024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53" y="5828250"/>
            <a:ext cx="1584175" cy="88662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195" y="1986865"/>
            <a:ext cx="2467626" cy="1602307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1240" y="243192"/>
            <a:ext cx="801981" cy="801154"/>
          </a:xfrm>
          <a:prstGeom prst="rect">
            <a:avLst/>
          </a:prstGeom>
        </p:spPr>
      </p:pic>
      <p:pic>
        <p:nvPicPr>
          <p:cNvPr id="15" name="Image 14" descr="152398-guitar-girl-anime-free-transparent-image-hq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9032" y="3935674"/>
            <a:ext cx="1821619" cy="2434438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941 -0.03156 C -0.03646 -0.05686 -0.03247 -0.08086 -0.02448 -0.08086 C -0.01545 -0.08086 -0.01233 -0.05686 -0.00938 -0.03156 C -0.00538 -0.00366 -0.00243 0.02451 0.00764 0.02451 C 0.01666 0.02451 0.01962 -0.00366 0.02361 -0.03156 C 0.02552 -0.05686 0.02951 -0.08086 0.03854 -0.08086 C 0.04653 -0.08086 0.05052 -0.05686 0.05364 -0.03156 C 0.05659 -0.00366 0.06059 0.02451 0.06962 0.02451 C 0.07864 0.02451 0.08559 -0.03156 0.08559 -0.0313 C 0.08854 -0.05686 0.09166 -0.08086 0.10052 -0.08086 C 0.10955 -0.08086 0.11267 -0.05686 0.11562 -0.03156 C 0.11962 -0.00366 0.12257 0.02451 0.13264 0.02451 C 0.14166 0.02451 0.14462 -0.00366 0.14757 -0.03156 C 0.15156 -0.05686 0.15451 -0.08086 0.16354 -0.08086 C 0.17153 -0.08086 0.17552 -0.05686 0.17864 -0.03156 C 0.18159 -0.00366 0.18559 0.02451 0.19462 0.02451 C 0.20364 0.02451 0.20659 -0.00366 0.21059 -0.03156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4  0.007 -0.05559  0.015 -0.05559  C 0.024 -0.05559  0.027 -0.02854  0.03 0  C 0.034 0.03155  0.037 0.0631  0.047 0.0631  C 0.056 0.0631  0.059 0.03155  0.063 0  C 0.065 -0.02854  0.069 -0.05559  0.078 -0.05559  C 0.086 -0.05559  0.09 -0.02854  0.093 0  C 0.096 0.03155  0.1 0.0631  0.109 0.0631  C 0.118 0.0631  0.125 0  0.125 0  C 0.128 -0.02854  0.131 -0.05559  0.14 -0.05559  C 0.149 -0.05559  0.152 -0.02854  0.155 0  C 0.159 0.03155  0.162 0.0631  0.172 0.0631  C 0.181 0.0631  0.184 0.03155  0.187 0  C 0.191 -0.02854  0.194 -0.05559  0.203 -0.05559  C 0.211 -0.05559  0.215 -0.02854  0.218 0  C 0.221 0.03155  0.225 0.0631  0.234 0.0631  C 0.243 0.0631  0.246 0.03155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861 0.00185 C -0.01565 -0.02343 -0.01165 -0.04732 -0.00365 -0.04732 C 0.00539 -0.04732 0.00835 -0.02343 0.01148 0.00185 C 0.01547 0.02992 0.01843 0.05776 0.02852 0.05776 C 0.03738 0.05776 0.04034 0.02992 0.04434 0.00185 C 0.04643 -0.02343 0.05043 -0.04732 0.05947 -0.04732 C 0.06747 -0.04732 0.07147 -0.02343 0.07442 0.00185 C 0.07738 0.02992 0.08138 0.05776 0.09042 0.05776 C 0.09946 0.05776 0.10642 0.00185 0.10642 0.00208 C 0.10937 -0.02343 0.1125 -0.04732 0.12137 -0.04732 C 0.13041 -0.04732 0.13337 -0.02343 0.1365 0.00185 C 0.14032 0.02992 0.14345 0.05776 0.15336 0.05776 C 0.16241 0.05776 0.16536 0.02992 0.16832 0.00185 C 0.17232 -0.02343 0.17545 -0.04732 0.18449 -0.04732 C 0.19231 -0.04732 0.19631 -0.02343 0.19944 0.00185 C 0.2024 0.02992 0.2064 0.05776 0.21544 0.05776 C 0.22431 0.05776 0.22744 0.02992 0.23144 0.00185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3.50548E-6 C 0.00296 -0.0253 0.00695 -0.0493 0.01494 -0.0493 C 0.02396 -0.0493 0.02709 -0.0253 0.03004 3.50548E-6 C 0.03403 0.0279 0.03698 0.05607 0.04705 0.05607 C 0.05608 0.05607 0.05903 0.0279 0.06303 3.50548E-6 C 0.06494 -0.0253 0.06893 -0.0493 0.07796 -0.0493 C 0.08594 -0.0493 0.08994 -0.0253 0.09306 3.50548E-6 C 0.09601 0.0279 0.10001 0.05607 0.10903 0.05607 C 0.11806 0.05607 0.12501 3.50548E-6 0.12501 0.00026 C 0.12796 -0.0253 0.13108 -0.0493 0.13994 -0.0493 C 0.14896 -0.0493 0.15209 -0.0253 0.15504 3.50548E-6 C 0.15903 0.0279 0.16198 0.05607 0.17205 0.05607 C 0.18108 0.05607 0.18403 0.0279 0.18698 3.50548E-6 C 0.19098 -0.0253 0.19393 -0.0493 0.20296 -0.0493 C 0.21094 -0.0493 0.21494 -0.0253 0.21806 3.50548E-6 C 0.22101 0.0279 0.22501 0.05607 0.23403 0.05607 C 0.24306 0.05607 0.24601 0.0279 0.25001 3.50548E-6 " pathEditMode="fixed" rAng="0" ptsTypes="fffffffffffffffff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11022E-16 4.32447E-6 C 0.00295 -0.0253 0.00694 -0.0493 0.01493 -0.0493 C 0.02396 -0.0493 0.02691 -0.0253 0.03003 4.32447E-6 C 0.03403 0.02816 0.03698 0.05607 0.04688 0.05607 C 0.0559 0.05607 0.05903 0.02816 0.06302 4.32447E-6 C 0.06493 -0.0253 0.06892 -0.0493 0.07795 -0.0493 C 0.08594 -0.0493 0.08993 -0.0253 0.09288 4.32447E-6 C 0.09601 0.02816 0.1 0.05607 0.10903 0.05607 C 0.11788 0.05607 0.125 4.32447E-6 0.125 0.00026 C 0.12795 -0.0253 0.1309 -0.0493 0.13993 -0.0493 C 0.14896 -0.0493 0.15191 -0.0253 0.15503 4.32447E-6 C 0.15903 0.02816 0.16198 0.05607 0.17188 0.05607 C 0.1809 0.05607 0.18403 0.02816 0.18698 4.32447E-6 C 0.19097 -0.0253 0.19392 -0.0493 0.20295 -0.0493 C 0.21094 -0.0493 0.21493 -0.0253 0.21788 4.32447E-6 C 0.22101 0.02816 0.225 0.05607 0.23403 0.05607 C 0.24288 0.05607 0.24601 0.02816 0.25 4.32447E-6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017 1.91139E-6 C 0.00331 -0.02529 0.00731 -0.04941 0.01533 -0.04941 C 0.02421 -0.04941 0.02717 -0.02529 0.03031 1.91139E-6 C 0.03431 0.02807 0.03727 0.0559 0.0472 0.0559 C 0.05626 0.0559 0.05922 0.02807 0.06323 1.91139E-6 C 0.06532 -0.02529 0.06933 -0.04941 0.07821 -0.04941 C 0.08622 -0.04941 0.09023 -0.02529 0.09319 1.91139E-6 C 0.09632 0.02807 0.10033 0.0559 0.10921 0.0559 C 0.11827 0.0559 0.12524 1.91139E-6 0.12524 0.00023 C 0.1282 -0.02529 0.13134 -0.04941 0.14022 -0.04941 C 0.14928 -0.04941 0.15224 -0.02529 0.1552 1.91139E-6 C 0.1592 0.02807 0.16217 0.0559 0.17227 0.0559 C 0.18133 0.0559 0.18429 0.02807 0.18725 1.91139E-6 C 0.19126 -0.02529 0.19422 -0.04941 0.20327 -0.04941 C 0.21129 -0.04941 0.21529 -0.02529 0.21825 1.91139E-6 C 0.22121 0.02807 0.22522 0.0559 0.23428 0.0559 C 0.24334 0.0559 0.2463 0.02807 0.2503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50</Words>
  <Application>Microsoft Office PowerPoint</Application>
  <PresentationFormat>Affichage à l'écran (4:3)</PresentationFormat>
  <Paragraphs>18</Paragraphs>
  <Slides>92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92</vt:i4>
      </vt:variant>
    </vt:vector>
  </HeadingPairs>
  <TitlesOfParts>
    <vt:vector size="94" baseType="lpstr">
      <vt:lpstr>34_Thème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30</cp:revision>
  <dcterms:created xsi:type="dcterms:W3CDTF">2024-10-29T20:57:45Z</dcterms:created>
  <dcterms:modified xsi:type="dcterms:W3CDTF">2024-10-30T22:37:18Z</dcterms:modified>
</cp:coreProperties>
</file>