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s/slide9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9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Layouts/slideLayout15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Layouts/slideLayout22.xml" ContentType="application/vnd.openxmlformats-officedocument.presentationml.slideLayou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57" r:id="rId3"/>
    <p:sldId id="272" r:id="rId4"/>
    <p:sldId id="259" r:id="rId5"/>
    <p:sldId id="260" r:id="rId6"/>
    <p:sldId id="263" r:id="rId7"/>
    <p:sldId id="261" r:id="rId8"/>
    <p:sldId id="262" r:id="rId9"/>
    <p:sldId id="264" r:id="rId10"/>
    <p:sldId id="265" r:id="rId11"/>
    <p:sldId id="266" r:id="rId12"/>
    <p:sldId id="267" r:id="rId13"/>
    <p:sldId id="269" r:id="rId14"/>
    <p:sldId id="349" r:id="rId15"/>
    <p:sldId id="270" r:id="rId16"/>
    <p:sldId id="271" r:id="rId17"/>
    <p:sldId id="273" r:id="rId18"/>
    <p:sldId id="276" r:id="rId19"/>
    <p:sldId id="277" r:id="rId20"/>
    <p:sldId id="278" r:id="rId21"/>
    <p:sldId id="279" r:id="rId22"/>
    <p:sldId id="274" r:id="rId23"/>
    <p:sldId id="280" r:id="rId24"/>
    <p:sldId id="281" r:id="rId25"/>
    <p:sldId id="282" r:id="rId26"/>
    <p:sldId id="350" r:id="rId27"/>
    <p:sldId id="283" r:id="rId28"/>
    <p:sldId id="291" r:id="rId29"/>
    <p:sldId id="284" r:id="rId30"/>
    <p:sldId id="285" r:id="rId31"/>
    <p:sldId id="288" r:id="rId32"/>
    <p:sldId id="289" r:id="rId33"/>
    <p:sldId id="292" r:id="rId34"/>
    <p:sldId id="290" r:id="rId35"/>
    <p:sldId id="294" r:id="rId36"/>
    <p:sldId id="296" r:id="rId37"/>
    <p:sldId id="297" r:id="rId38"/>
    <p:sldId id="275" r:id="rId39"/>
    <p:sldId id="298" r:id="rId40"/>
    <p:sldId id="300" r:id="rId41"/>
    <p:sldId id="302" r:id="rId42"/>
    <p:sldId id="299" r:id="rId43"/>
    <p:sldId id="303" r:id="rId44"/>
    <p:sldId id="304" r:id="rId45"/>
    <p:sldId id="305" r:id="rId46"/>
    <p:sldId id="295" r:id="rId47"/>
    <p:sldId id="306" r:id="rId48"/>
    <p:sldId id="307" r:id="rId49"/>
    <p:sldId id="308" r:id="rId50"/>
    <p:sldId id="301" r:id="rId51"/>
    <p:sldId id="309" r:id="rId52"/>
    <p:sldId id="310" r:id="rId53"/>
    <p:sldId id="311" r:id="rId54"/>
    <p:sldId id="287" r:id="rId55"/>
    <p:sldId id="312" r:id="rId56"/>
    <p:sldId id="313" r:id="rId57"/>
    <p:sldId id="314" r:id="rId58"/>
    <p:sldId id="315" r:id="rId59"/>
    <p:sldId id="293" r:id="rId60"/>
    <p:sldId id="316" r:id="rId61"/>
    <p:sldId id="317" r:id="rId62"/>
    <p:sldId id="319" r:id="rId63"/>
    <p:sldId id="318" r:id="rId64"/>
    <p:sldId id="320" r:id="rId65"/>
    <p:sldId id="321" r:id="rId66"/>
    <p:sldId id="323" r:id="rId67"/>
    <p:sldId id="322" r:id="rId68"/>
    <p:sldId id="324" r:id="rId69"/>
    <p:sldId id="325" r:id="rId70"/>
    <p:sldId id="326" r:id="rId71"/>
    <p:sldId id="327" r:id="rId72"/>
    <p:sldId id="335" r:id="rId73"/>
    <p:sldId id="328" r:id="rId74"/>
    <p:sldId id="329" r:id="rId75"/>
    <p:sldId id="330" r:id="rId76"/>
    <p:sldId id="344" r:id="rId77"/>
    <p:sldId id="331" r:id="rId78"/>
    <p:sldId id="332" r:id="rId79"/>
    <p:sldId id="333" r:id="rId80"/>
    <p:sldId id="336" r:id="rId81"/>
    <p:sldId id="334" r:id="rId82"/>
    <p:sldId id="337" r:id="rId83"/>
    <p:sldId id="338" r:id="rId84"/>
    <p:sldId id="343" r:id="rId85"/>
    <p:sldId id="339" r:id="rId86"/>
    <p:sldId id="341" r:id="rId87"/>
    <p:sldId id="342" r:id="rId88"/>
    <p:sldId id="345" r:id="rId89"/>
    <p:sldId id="340" r:id="rId90"/>
    <p:sldId id="346" r:id="rId91"/>
    <p:sldId id="347" r:id="rId92"/>
    <p:sldId id="258" r:id="rId93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0RQUTXNFikkR0YaXfXGyw==" hashData="JPP/eVUhMLwhrMZryA/L7HckP7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96"/>
      </p:cViewPr>
      <p:guideLst>
        <p:guide orient="horz" pos="2161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97" Type="http://schemas.openxmlformats.org/officeDocument/2006/relationships/tableStyles" Target="tableStyle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slide" Target="slides/slide85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slide" Target="slides/slide88.xml"/><Relationship Id="rId95" Type="http://schemas.openxmlformats.org/officeDocument/2006/relationships/viewProps" Target="viewProp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93" Type="http://schemas.openxmlformats.org/officeDocument/2006/relationships/slide" Target="slides/slide9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slide" Target="slides/slide89.xml"/><Relationship Id="rId9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6411" y="2134058"/>
            <a:ext cx="7772401" cy="1470026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1" y="3886202"/>
            <a:ext cx="6400800" cy="175259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117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234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352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469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586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704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821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939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926" y="4409958"/>
            <a:ext cx="7772401" cy="1362075"/>
          </a:xfrm>
        </p:spPr>
        <p:txBody>
          <a:bodyPr anchor="t"/>
          <a:lstStyle>
            <a:lvl1pPr algn="l">
              <a:defRPr sz="53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926" y="2906718"/>
            <a:ext cx="7772401" cy="1500188"/>
          </a:xfrm>
        </p:spPr>
        <p:txBody>
          <a:bodyPr anchor="b"/>
          <a:lstStyle>
            <a:lvl1pPr marL="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1pPr>
            <a:lvl2pPr marL="611741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23482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3520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4695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58698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7043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82178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9390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2" y="1600869"/>
            <a:ext cx="4038599" cy="4525963"/>
          </a:xfrm>
        </p:spPr>
        <p:txBody>
          <a:bodyPr/>
          <a:lstStyle>
            <a:lvl1pPr>
              <a:defRPr sz="3700"/>
            </a:lvl1pPr>
            <a:lvl2pPr>
              <a:defRPr sz="33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384" y="1600869"/>
            <a:ext cx="4038599" cy="4525963"/>
          </a:xfrm>
        </p:spPr>
        <p:txBody>
          <a:bodyPr/>
          <a:lstStyle>
            <a:lvl1pPr>
              <a:defRPr sz="3700"/>
            </a:lvl1pPr>
            <a:lvl2pPr>
              <a:defRPr sz="33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800" y="1535133"/>
            <a:ext cx="4040188" cy="639762"/>
          </a:xfrm>
        </p:spPr>
        <p:txBody>
          <a:bodyPr anchor="b"/>
          <a:lstStyle>
            <a:lvl1pPr marL="0" indent="0">
              <a:buNone/>
              <a:defRPr sz="3300" b="1"/>
            </a:lvl1pPr>
            <a:lvl2pPr marL="611741" indent="0">
              <a:buNone/>
              <a:defRPr sz="2700" b="1"/>
            </a:lvl2pPr>
            <a:lvl3pPr marL="1223482" indent="0">
              <a:buNone/>
              <a:defRPr sz="2400" b="1"/>
            </a:lvl3pPr>
            <a:lvl4pPr marL="1835204" indent="0">
              <a:buNone/>
              <a:defRPr sz="2100" b="1"/>
            </a:lvl4pPr>
            <a:lvl5pPr marL="2446955" indent="0">
              <a:buNone/>
              <a:defRPr sz="2100" b="1"/>
            </a:lvl5pPr>
            <a:lvl6pPr marL="3058698" indent="0">
              <a:buNone/>
              <a:defRPr sz="2100" b="1"/>
            </a:lvl6pPr>
            <a:lvl7pPr marL="3670437" indent="0">
              <a:buNone/>
              <a:defRPr sz="2100" b="1"/>
            </a:lvl7pPr>
            <a:lvl8pPr marL="4282178" indent="0">
              <a:buNone/>
              <a:defRPr sz="2100" b="1"/>
            </a:lvl8pPr>
            <a:lvl9pPr marL="4893901" indent="0">
              <a:buNone/>
              <a:defRPr sz="21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800" y="2174881"/>
            <a:ext cx="4040188" cy="3951287"/>
          </a:xfrm>
        </p:spPr>
        <p:txBody>
          <a:bodyPr/>
          <a:lstStyle>
            <a:lvl1pPr>
              <a:defRPr sz="33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631" y="1535133"/>
            <a:ext cx="4041774" cy="639762"/>
          </a:xfrm>
        </p:spPr>
        <p:txBody>
          <a:bodyPr anchor="b"/>
          <a:lstStyle>
            <a:lvl1pPr marL="0" indent="0">
              <a:buNone/>
              <a:defRPr sz="3300" b="1"/>
            </a:lvl1pPr>
            <a:lvl2pPr marL="611741" indent="0">
              <a:buNone/>
              <a:defRPr sz="2700" b="1"/>
            </a:lvl2pPr>
            <a:lvl3pPr marL="1223482" indent="0">
              <a:buNone/>
              <a:defRPr sz="2400" b="1"/>
            </a:lvl3pPr>
            <a:lvl4pPr marL="1835204" indent="0">
              <a:buNone/>
              <a:defRPr sz="2100" b="1"/>
            </a:lvl4pPr>
            <a:lvl5pPr marL="2446955" indent="0">
              <a:buNone/>
              <a:defRPr sz="2100" b="1"/>
            </a:lvl5pPr>
            <a:lvl6pPr marL="3058698" indent="0">
              <a:buNone/>
              <a:defRPr sz="2100" b="1"/>
            </a:lvl6pPr>
            <a:lvl7pPr marL="3670437" indent="0">
              <a:buNone/>
              <a:defRPr sz="2100" b="1"/>
            </a:lvl7pPr>
            <a:lvl8pPr marL="4282178" indent="0">
              <a:buNone/>
              <a:defRPr sz="2100" b="1"/>
            </a:lvl8pPr>
            <a:lvl9pPr marL="4893901" indent="0">
              <a:buNone/>
              <a:defRPr sz="21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631" y="2174881"/>
            <a:ext cx="4041774" cy="3951287"/>
          </a:xfrm>
        </p:spPr>
        <p:txBody>
          <a:bodyPr/>
          <a:lstStyle>
            <a:lvl1pPr>
              <a:defRPr sz="33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10" y="276542"/>
            <a:ext cx="3008313" cy="1162049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172" y="276107"/>
            <a:ext cx="5111750" cy="5853112"/>
          </a:xfrm>
        </p:spPr>
        <p:txBody>
          <a:bodyPr/>
          <a:lstStyle>
            <a:lvl1pPr>
              <a:defRPr sz="4300"/>
            </a:lvl1pPr>
            <a:lvl2pPr>
              <a:defRPr sz="3700"/>
            </a:lvl2pPr>
            <a:lvl3pPr>
              <a:defRPr sz="33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10" y="1435100"/>
            <a:ext cx="3008313" cy="4691062"/>
          </a:xfrm>
        </p:spPr>
        <p:txBody>
          <a:bodyPr/>
          <a:lstStyle>
            <a:lvl1pPr marL="0" indent="0">
              <a:buNone/>
              <a:defRPr sz="1900"/>
            </a:lvl1pPr>
            <a:lvl2pPr marL="611741" indent="0">
              <a:buNone/>
              <a:defRPr sz="1700"/>
            </a:lvl2pPr>
            <a:lvl3pPr marL="1223482" indent="0">
              <a:buNone/>
              <a:defRPr sz="1300"/>
            </a:lvl3pPr>
            <a:lvl4pPr marL="1835204" indent="0">
              <a:buNone/>
              <a:defRPr sz="1200"/>
            </a:lvl4pPr>
            <a:lvl5pPr marL="2446955" indent="0">
              <a:buNone/>
              <a:defRPr sz="1200"/>
            </a:lvl5pPr>
            <a:lvl6pPr marL="3058698" indent="0">
              <a:buNone/>
              <a:defRPr sz="1200"/>
            </a:lvl6pPr>
            <a:lvl7pPr marL="3670437" indent="0">
              <a:buNone/>
              <a:defRPr sz="1200"/>
            </a:lvl7pPr>
            <a:lvl8pPr marL="4282178" indent="0">
              <a:buNone/>
              <a:defRPr sz="1200"/>
            </a:lvl8pPr>
            <a:lvl9pPr marL="4893901" indent="0">
              <a:buNone/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20" y="4803657"/>
            <a:ext cx="5486400" cy="566738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20" y="616474"/>
            <a:ext cx="5486400" cy="4114800"/>
          </a:xfrm>
        </p:spPr>
        <p:txBody>
          <a:bodyPr/>
          <a:lstStyle>
            <a:lvl1pPr marL="0" indent="0">
              <a:buNone/>
              <a:defRPr sz="4300"/>
            </a:lvl1pPr>
            <a:lvl2pPr marL="611741" indent="0">
              <a:buNone/>
              <a:defRPr sz="3700"/>
            </a:lvl2pPr>
            <a:lvl3pPr marL="1223482" indent="0">
              <a:buNone/>
              <a:defRPr sz="3300"/>
            </a:lvl3pPr>
            <a:lvl4pPr marL="1835204" indent="0">
              <a:buNone/>
              <a:defRPr sz="2700"/>
            </a:lvl4pPr>
            <a:lvl5pPr marL="2446955" indent="0">
              <a:buNone/>
              <a:defRPr sz="2700"/>
            </a:lvl5pPr>
            <a:lvl6pPr marL="3058698" indent="0">
              <a:buNone/>
              <a:defRPr sz="2700"/>
            </a:lvl6pPr>
            <a:lvl7pPr marL="3670437" indent="0">
              <a:buNone/>
              <a:defRPr sz="2700"/>
            </a:lvl7pPr>
            <a:lvl8pPr marL="4282178" indent="0">
              <a:buNone/>
              <a:defRPr sz="2700"/>
            </a:lvl8pPr>
            <a:lvl9pPr marL="4893901" indent="0">
              <a:buNone/>
              <a:defRPr sz="27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20" y="5367348"/>
            <a:ext cx="5486400" cy="804861"/>
          </a:xfrm>
        </p:spPr>
        <p:txBody>
          <a:bodyPr/>
          <a:lstStyle>
            <a:lvl1pPr marL="0" indent="0">
              <a:buNone/>
              <a:defRPr sz="1900"/>
            </a:lvl1pPr>
            <a:lvl2pPr marL="611741" indent="0">
              <a:buNone/>
              <a:defRPr sz="1700"/>
            </a:lvl2pPr>
            <a:lvl3pPr marL="1223482" indent="0">
              <a:buNone/>
              <a:defRPr sz="1300"/>
            </a:lvl3pPr>
            <a:lvl4pPr marL="1835204" indent="0">
              <a:buNone/>
              <a:defRPr sz="1200"/>
            </a:lvl4pPr>
            <a:lvl5pPr marL="2446955" indent="0">
              <a:buNone/>
              <a:defRPr sz="1200"/>
            </a:lvl5pPr>
            <a:lvl6pPr marL="3058698" indent="0">
              <a:buNone/>
              <a:defRPr sz="1200"/>
            </a:lvl6pPr>
            <a:lvl7pPr marL="3670437" indent="0">
              <a:buNone/>
              <a:defRPr sz="1200"/>
            </a:lvl7pPr>
            <a:lvl8pPr marL="4282178" indent="0">
              <a:buNone/>
              <a:defRPr sz="1200"/>
            </a:lvl8pPr>
            <a:lvl9pPr marL="4893901" indent="0">
              <a:buNone/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756" y="277697"/>
            <a:ext cx="2057402" cy="5851523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8101" y="277697"/>
            <a:ext cx="6019799" cy="5851523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2" y="2130503"/>
            <a:ext cx="7772400" cy="1470026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1" y="3886203"/>
            <a:ext cx="6400800" cy="175259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6" y="4406904"/>
            <a:ext cx="7772400" cy="1362076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6" y="2906713"/>
            <a:ext cx="7772400" cy="150018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2" y="1600276"/>
            <a:ext cx="4038600" cy="4525963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68" y="1600276"/>
            <a:ext cx="4038600" cy="4525963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66" y="1535119"/>
            <a:ext cx="4040188" cy="639762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66" y="2174877"/>
            <a:ext cx="4040188" cy="395128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8" y="1535119"/>
            <a:ext cx="4041775" cy="639762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8" y="2174877"/>
            <a:ext cx="4041775" cy="395128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68" y="273128"/>
            <a:ext cx="3008314" cy="1162049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118" y="273053"/>
            <a:ext cx="5111750" cy="5853112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68" y="1435100"/>
            <a:ext cx="3008314" cy="469106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23" y="4800608"/>
            <a:ext cx="5486400" cy="566738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23" y="612853"/>
            <a:ext cx="5486400" cy="4114800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23" y="5367342"/>
            <a:ext cx="5486400" cy="804861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67" y="274647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66" y="274647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8160" y="274642"/>
            <a:ext cx="8229602" cy="1143002"/>
          </a:xfrm>
          <a:prstGeom prst="rect">
            <a:avLst/>
          </a:prstGeom>
        </p:spPr>
        <p:txBody>
          <a:bodyPr vert="horz" lIns="121803" tIns="60885" rIns="121803" bIns="60885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8160" y="1600869"/>
            <a:ext cx="8229602" cy="4525963"/>
          </a:xfrm>
          <a:prstGeom prst="rect">
            <a:avLst/>
          </a:prstGeom>
        </p:spPr>
        <p:txBody>
          <a:bodyPr vert="horz" lIns="121803" tIns="60885" rIns="121803" bIns="60885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8463" y="6359406"/>
            <a:ext cx="2133600" cy="365125"/>
          </a:xfrm>
          <a:prstGeom prst="rect">
            <a:avLst/>
          </a:prstGeom>
        </p:spPr>
        <p:txBody>
          <a:bodyPr vert="horz" lIns="121803" tIns="60885" rIns="121803" bIns="60885" rtlCol="0" anchor="ctr"/>
          <a:lstStyle>
            <a:lvl1pPr algn="l" defTabSz="1223482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30/10/2024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5531" y="6359406"/>
            <a:ext cx="2895600" cy="365125"/>
          </a:xfrm>
          <a:prstGeom prst="rect">
            <a:avLst/>
          </a:prstGeom>
        </p:spPr>
        <p:txBody>
          <a:bodyPr vert="horz" lIns="121803" tIns="60885" rIns="121803" bIns="60885" rtlCol="0" anchor="ctr"/>
          <a:lstStyle>
            <a:lvl1pPr algn="ctr" defTabSz="1223482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5499" y="6359406"/>
            <a:ext cx="2133600" cy="365125"/>
          </a:xfrm>
          <a:prstGeom prst="rect">
            <a:avLst/>
          </a:prstGeom>
        </p:spPr>
        <p:txBody>
          <a:bodyPr vert="horz" lIns="121803" tIns="60885" rIns="121803" bIns="60885" rtlCol="0" anchor="ctr"/>
          <a:lstStyle>
            <a:lvl1pPr algn="r" defTabSz="1223482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1223482" rtl="0" eaLnBrk="1" latinLnBrk="0" hangingPunct="1">
        <a:spcBef>
          <a:spcPct val="0"/>
        </a:spcBef>
        <a:buNone/>
        <a:defRPr sz="5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8801" indent="-458801" algn="l" defTabSz="1223482" rtl="0" eaLnBrk="1" latinLnBrk="0" hangingPunct="1">
        <a:spcBef>
          <a:spcPct val="20000"/>
        </a:spcBef>
        <a:buFont typeface="Arial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94069" indent="-382338" algn="l" defTabSz="1223482" rtl="0" eaLnBrk="1" latinLnBrk="0" hangingPunct="1">
        <a:spcBef>
          <a:spcPct val="20000"/>
        </a:spcBef>
        <a:buFont typeface="Arial" pitchFamily="34" charset="0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29350" indent="-305870" algn="l" defTabSz="1223482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3pPr>
      <a:lvl4pPr marL="2141097" indent="-305870" algn="l" defTabSz="1223482" rtl="0" eaLnBrk="1" latinLnBrk="0" hangingPunct="1">
        <a:spcBef>
          <a:spcPct val="20000"/>
        </a:spcBef>
        <a:buFont typeface="Arial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52829" indent="-305870" algn="l" defTabSz="1223482" rtl="0" eaLnBrk="1" latinLnBrk="0" hangingPunct="1">
        <a:spcBef>
          <a:spcPct val="20000"/>
        </a:spcBef>
        <a:buFont typeface="Arial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64568" indent="-305870" algn="l" defTabSz="1223482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76295" indent="-305870" algn="l" defTabSz="1223482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88048" indent="-305870" algn="l" defTabSz="1223482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99788" indent="-305870" algn="l" defTabSz="1223482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22348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11741" algn="l" defTabSz="122348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23482" algn="l" defTabSz="122348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35204" algn="l" defTabSz="122348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6955" algn="l" defTabSz="122348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58698" algn="l" defTabSz="122348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70437" algn="l" defTabSz="122348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82178" algn="l" defTabSz="122348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93901" algn="l" defTabSz="122348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1" y="274714"/>
            <a:ext cx="8229601" cy="1143002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1" y="1600276"/>
            <a:ext cx="8229601" cy="4525963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66" y="6356356"/>
            <a:ext cx="2133599" cy="36512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0422"/>
              <a:t>30/10/2024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68" y="6356356"/>
            <a:ext cx="2895600" cy="36512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66" y="6356356"/>
            <a:ext cx="2133599" cy="36512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0422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dissolve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gif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00.png"/><Relationship Id="rId5" Type="http://schemas.openxmlformats.org/officeDocument/2006/relationships/image" Target="../media/image99.png"/><Relationship Id="rId4" Type="http://schemas.openxmlformats.org/officeDocument/2006/relationships/image" Target="../media/image9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15000" b="-5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>
            <a:off x="192775" y="324000"/>
            <a:ext cx="4315575" cy="1182202"/>
          </a:xfrm>
          <a:prstGeom prst="rect">
            <a:avLst/>
          </a:prstGeom>
          <a:noFill/>
        </p:spPr>
        <p:txBody>
          <a:bodyPr wrap="none" lIns="102115" tIns="51058" rIns="102115" bIns="51058" rtlCol="0">
            <a:prstTxWarp prst="textPlain">
              <a:avLst/>
            </a:prstTxWarp>
            <a:spAutoFit/>
          </a:bodyPr>
          <a:lstStyle/>
          <a:p>
            <a:pPr defTabSz="1223417"/>
            <a:r>
              <a:rPr lang="fr-FR" sz="99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0520000">
            <a:off x="2839671" y="2628000"/>
            <a:ext cx="6141140" cy="4940252"/>
          </a:xfrm>
          <a:prstGeom prst="rect">
            <a:avLst/>
          </a:prstGeom>
          <a:noFill/>
        </p:spPr>
        <p:txBody>
          <a:bodyPr wrap="none" lIns="102115" tIns="51058" rIns="102115" bIns="51058" rtlCol="0">
            <a:prstTxWarp prst="textArchUpPour">
              <a:avLst/>
            </a:prstTxWarp>
            <a:spAutoFit/>
          </a:bodyPr>
          <a:lstStyle/>
          <a:p>
            <a:pPr defTabSz="1223417"/>
            <a:r>
              <a:rPr lang="fr-FR" sz="6700" dirty="0">
                <a:ln w="25400">
                  <a:solidFill>
                    <a:prstClr val="black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Peintre  du  Ciel</a:t>
            </a:r>
          </a:p>
        </p:txBody>
      </p:sp>
      <p:sp>
        <p:nvSpPr>
          <p:cNvPr id="4" name="Rectangle 3"/>
          <p:cNvSpPr/>
          <p:nvPr/>
        </p:nvSpPr>
        <p:spPr>
          <a:xfrm>
            <a:off x="5379275" y="220209"/>
            <a:ext cx="3561256" cy="2353643"/>
          </a:xfrm>
          <a:prstGeom prst="rect">
            <a:avLst/>
          </a:prstGeom>
        </p:spPr>
        <p:txBody>
          <a:bodyPr wrap="square" lIns="136311" tIns="68160" rIns="136311" bIns="68160">
            <a:spAutoFit/>
          </a:bodyPr>
          <a:lstStyle/>
          <a:p>
            <a:pPr algn="ctr" defTabSz="1223417"/>
            <a:r>
              <a:rPr lang="fr-FR" sz="3600" b="1" dirty="0">
                <a:solidFill>
                  <a:prstClr val="black"/>
                </a:solidFill>
                <a:latin typeface="Chiller" pitchFamily="82" charset="0"/>
              </a:rPr>
              <a:t>Une photographie forte, ce n'est plus l'image de quelque chose, c'est quelque chose en soi.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2880000" y="6120000"/>
            <a:ext cx="5579458" cy="718666"/>
          </a:xfrm>
          <a:prstGeom prst="rect">
            <a:avLst/>
          </a:prstGeom>
          <a:noFill/>
        </p:spPr>
        <p:txBody>
          <a:bodyPr wrap="square" lIns="102115" tIns="51058" rIns="102115" bIns="51058" rtlCol="0">
            <a:spAutoFit/>
          </a:bodyPr>
          <a:lstStyle/>
          <a:p>
            <a:pPr algn="ctr" defTabSz="1223417"/>
            <a:r>
              <a:rPr lang="fr-FR" sz="20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</a:t>
            </a:r>
            <a:r>
              <a:rPr lang="fr-FR" sz="20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par  </a:t>
            </a:r>
            <a:r>
              <a:rPr lang="fr-FR" sz="20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différents </a:t>
            </a:r>
            <a:r>
              <a:rPr lang="fr-FR" sz="20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randonneurs  </a:t>
            </a:r>
            <a:endParaRPr lang="fr-FR" sz="2000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  <a:p>
            <a:pPr algn="ctr" defTabSz="1223417"/>
            <a:r>
              <a:rPr lang="fr-FR" sz="20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5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-180000">
            <a:off x="936305" y="2105945"/>
            <a:ext cx="1764233" cy="1762414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6588000" y="4680000"/>
            <a:ext cx="1318708" cy="1134165"/>
          </a:xfrm>
          <a:prstGeom prst="rect">
            <a:avLst/>
          </a:prstGeom>
        </p:spPr>
        <p:txBody>
          <a:bodyPr wrap="none" lIns="102115" tIns="51058" rIns="102115" bIns="51058">
            <a:spAutoFit/>
          </a:bodyPr>
          <a:lstStyle/>
          <a:p>
            <a:pPr defTabSz="1223417"/>
            <a:r>
              <a:rPr lang="fr-FR" sz="6700" dirty="0" smtClean="0">
                <a:ln w="47625">
                  <a:solidFill>
                    <a:srgbClr val="C00000"/>
                  </a:solidFill>
                </a:ln>
                <a:blipFill>
                  <a:blip r:embed="rId6"/>
                  <a:stretch>
                    <a:fillRect/>
                  </a:stretch>
                </a:blipFill>
                <a:latin typeface="Broadway" pitchFamily="82" charset="0"/>
              </a:rPr>
              <a:t>42</a:t>
            </a:r>
            <a:endParaRPr lang="fr-FR" sz="2100" dirty="0">
              <a:solidFill>
                <a:prstClr val="black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74875" y="3852000"/>
            <a:ext cx="2491708" cy="28623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3600" b="1" dirty="0" smtClean="0">
                <a:latin typeface="Cooper Black" pitchFamily="18" charset="0"/>
              </a:rPr>
              <a:t>Concours</a:t>
            </a:r>
            <a:r>
              <a:rPr lang="fr-FR" sz="2800" b="1" dirty="0" smtClean="0">
                <a:latin typeface="Cooper Black" pitchFamily="18" charset="0"/>
              </a:rPr>
              <a:t> </a:t>
            </a:r>
          </a:p>
          <a:p>
            <a:pPr algn="ctr"/>
            <a:r>
              <a:rPr lang="fr-FR" sz="3600" b="1" dirty="0" smtClean="0">
                <a:ln>
                  <a:solidFill>
                    <a:srgbClr val="FF0000"/>
                  </a:solidFill>
                </a:ln>
                <a:latin typeface="Cooper Black" pitchFamily="18" charset="0"/>
              </a:rPr>
              <a:t>lever </a:t>
            </a:r>
          </a:p>
          <a:p>
            <a:pPr algn="ctr"/>
            <a:r>
              <a:rPr lang="fr-FR" sz="3600" b="1" dirty="0" smtClean="0">
                <a:ln>
                  <a:solidFill>
                    <a:srgbClr val="FF0000"/>
                  </a:solidFill>
                </a:ln>
                <a:latin typeface="Cooper Black" pitchFamily="18" charset="0"/>
              </a:rPr>
              <a:t>et </a:t>
            </a:r>
          </a:p>
          <a:p>
            <a:pPr algn="ctr"/>
            <a:r>
              <a:rPr lang="fr-FR" sz="3600" b="1" dirty="0" smtClean="0">
                <a:ln>
                  <a:solidFill>
                    <a:srgbClr val="FF0000"/>
                  </a:solidFill>
                </a:ln>
                <a:latin typeface="Cooper Black" pitchFamily="18" charset="0"/>
              </a:rPr>
              <a:t>coucher </a:t>
            </a:r>
          </a:p>
          <a:p>
            <a:pPr algn="ctr"/>
            <a:r>
              <a:rPr lang="fr-FR" sz="3600" b="1" dirty="0" smtClean="0">
                <a:ln>
                  <a:solidFill>
                    <a:srgbClr val="FF0000"/>
                  </a:solidFill>
                </a:ln>
                <a:latin typeface="Cooper Black" pitchFamily="18" charset="0"/>
              </a:rPr>
              <a:t>soleil</a:t>
            </a:r>
            <a:endParaRPr lang="fr-FR" sz="3600" b="1" dirty="0">
              <a:ln>
                <a:solidFill>
                  <a:srgbClr val="FF0000"/>
                </a:solidFill>
              </a:ln>
              <a:latin typeface="Cooper Black" pitchFamily="18" charset="0"/>
            </a:endParaRPr>
          </a:p>
        </p:txBody>
      </p:sp>
      <p:pic>
        <p:nvPicPr>
          <p:cNvPr id="9" name="Chris Spheeris - The Relaxing Music 7.wav">
            <a:hlinkClick r:id="" action="ppaction://media"/>
          </p:cNvPr>
          <p:cNvPicPr>
            <a:picLocks noRot="1" noChangeAspect="1"/>
          </p:cNvPicPr>
          <p:nvPr>
            <a:wavAudioFile r:embed="rId1" name="Chris Spheeris - The Relaxing Music 7.wav"/>
          </p:nvPr>
        </p:nvPicPr>
        <p:blipFill>
          <a:blip r:embed="rId7" cstate="print"/>
          <a:stretch>
            <a:fillRect/>
          </a:stretch>
        </p:blipFill>
        <p:spPr>
          <a:xfrm>
            <a:off x="4860032" y="1916832"/>
            <a:ext cx="304800" cy="30480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684000" y="5076000"/>
            <a:ext cx="46198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Cooper Black" pitchFamily="18" charset="0"/>
              </a:rPr>
              <a:t>1</a:t>
            </a:r>
            <a:endParaRPr lang="fr-FR" dirty="0">
              <a:ln>
                <a:solidFill>
                  <a:srgbClr val="FFC000"/>
                </a:solidFill>
              </a:ln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Tm="3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80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800"/>
                            </p:stCondLst>
                            <p:childTnLst>
                              <p:par>
                                <p:cTn id="24" presetID="56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500"/>
                            </p:stCondLst>
                            <p:childTnLst>
                              <p:par>
                                <p:cTn id="31" presetID="56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8500"/>
                            </p:stCondLst>
                            <p:childTnLst>
                              <p:par>
                                <p:cTn id="38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2500"/>
                            </p:stCondLst>
                            <p:childTnLst>
                              <p:par>
                                <p:cTn id="4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4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4500"/>
                            </p:stCondLst>
                            <p:childTnLst>
                              <p:par>
                                <p:cTn id="4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8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9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7" grpId="0"/>
      <p:bldP spid="8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248609_1098587058933621_69028618329333720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60107"/>
            <a:ext cx="9144000" cy="5137785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287325_1939926326495832_31756174731127409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371600"/>
            <a:ext cx="9144000" cy="41148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884789_1253978175823263_1502215280043029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0999" y="0"/>
            <a:ext cx="4582001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380037_3801876063359929_26325855450713186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371600"/>
            <a:ext cx="9144000" cy="41148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793498_3801876376693231_88604300305969170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371600"/>
            <a:ext cx="9144000" cy="41148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904434_3801876220026580_28161265562869497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371600"/>
            <a:ext cx="9144000" cy="41148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905845_1328747935200673_44086067708328812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080058_1215769982871058_43769173686481300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317041"/>
            <a:ext cx="9144000" cy="422391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088776_1939919933163138_89844843470052703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371600"/>
            <a:ext cx="9144000" cy="41148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146825_10234936423697025_77216194052153756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301265_1253979459156468_49310676573015463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0999" y="0"/>
            <a:ext cx="4582001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191096_10234936424417043_70162164717186250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198272_10234936424177037_34254471943099846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308493_2313331649014178_49750478538768563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335968_8738374516197482_30892773882468125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371600"/>
            <a:ext cx="9144000" cy="41148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342791_10235006919859385_21209063756079706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291903_9084489814909042_2481218597394758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373164_9084489298242427_80515270591159514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378245_2314504758896867_59128387645054646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378631_2314119115602098_40271462844616008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964006_1328747751867358_58763015972173827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382281_2523193234536832_15039322031952018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017270"/>
            <a:ext cx="9144000" cy="482346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385269_3800327123514823_69651615052806410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386030_8492297917512823_85444819633834736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411706_2314504898896853_18465923088790833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440684_2525126031010219_57756913922702085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77190"/>
            <a:ext cx="9144000" cy="610362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421184_8492298120846136_25537800095276132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299364_9084489564909067_7954383702087467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490519_2523194431203379_50615058189299054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0000"/>
            <a:ext cx="9180000" cy="57528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501608_10229506219893307_9099799168019142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494086_8888296354549111_67944467880588248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523001_2523193061203516_71758307612151524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20077"/>
            <a:ext cx="9144000" cy="5617845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475905_8492297297512885_44397428247522563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570427_2364105637272119_20079212055402804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371600"/>
            <a:ext cx="9144000" cy="41148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500541_3903326586621713_57263219885918389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578002_8614959168570597_76589599268918303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205535"/>
            <a:ext cx="9144000" cy="444693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464388187_1975061409574045_25919396600267832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52000" y="0"/>
            <a:ext cx="3765176" cy="6858000"/>
          </a:xfrm>
          <a:prstGeom prst="rect">
            <a:avLst/>
          </a:prstGeom>
        </p:spPr>
      </p:pic>
      <p:pic>
        <p:nvPicPr>
          <p:cNvPr id="3" name="Image 2" descr="464582943_2364105897272093_714576131035711762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3024000" y="1881000"/>
            <a:ext cx="6840000" cy="307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591300_3801876083359927_31538762593265618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371600"/>
            <a:ext cx="9144000" cy="41148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395277_122207212700015968_404672671648753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603935_8611937515551725_1181624014472492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320165"/>
            <a:ext cx="9144000" cy="421767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444344_3903326616621710_89796884836276139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618269_8983957988281987_19473306121681906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630"/>
            <a:ext cx="9144000" cy="592074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623980_2364105860605430_36789288599719634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371600"/>
            <a:ext cx="9144000" cy="41148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666803_2364105757272107_46352917577601095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371600"/>
            <a:ext cx="9144000" cy="41148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650629_122207211230015968_4268809018963024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698331_10235006923699481_67657687389664121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685489_122207210876015968_89117646552097280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712088_10235006923099466_56712188299033538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834562_846340571008373_60268749719421361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5285" y="0"/>
            <a:ext cx="4573429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728018_8548277385267563_17012904694794958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371600"/>
            <a:ext cx="9144000" cy="41148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747642_10235006921579428_43007090097892232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761283_2364105827272100_85271219353251051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371600"/>
            <a:ext cx="9144000" cy="41148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10-27 0915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095128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772209_10235006917979338_61518101841723375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877981_2317260801954596_71574724039366848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858337_10235006924179493_59614421817730299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10-27 09123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1" y="0"/>
            <a:ext cx="5318449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931457_2317260748621268_58413481021371914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10-27 16125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48000" y="0"/>
            <a:ext cx="6025088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10-27 16150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52000" y="0"/>
            <a:ext cx="6868834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1904900" y="6042525"/>
            <a:ext cx="2192329" cy="76867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pPr defTabSz="1090422"/>
            <a:r>
              <a:rPr lang="fr-FR" sz="42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5791147" y="567443"/>
            <a:ext cx="1235257" cy="794022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157" tIns="60578" rIns="121157" bIns="60578" rtlCol="0" anchor="ctr"/>
          <a:lstStyle/>
          <a:p>
            <a:pPr algn="ctr" defTabSz="1090422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2264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143975" y="3621228"/>
            <a:ext cx="5156814" cy="1415001"/>
          </a:xfrm>
          <a:prstGeom prst="rect">
            <a:avLst/>
          </a:prstGeom>
          <a:noFill/>
        </p:spPr>
        <p:txBody>
          <a:bodyPr wrap="square" lIns="121157" tIns="60578" rIns="121157" bIns="60578" rtlCol="0">
            <a:spAutoFit/>
          </a:bodyPr>
          <a:lstStyle/>
          <a:p>
            <a:pPr algn="ctr" defTabSz="1090422"/>
            <a:r>
              <a:rPr lang="fr-FR" sz="42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Chris  </a:t>
            </a:r>
            <a:r>
              <a:rPr lang="fr-FR" sz="4200" b="1" dirty="0" err="1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Spheeris</a:t>
            </a:r>
            <a:endParaRPr lang="fr-FR" sz="42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  <a:p>
            <a:pPr algn="ctr" defTabSz="1090422"/>
            <a:r>
              <a:rPr lang="fr-FR" sz="42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The  </a:t>
            </a:r>
            <a:r>
              <a:rPr lang="fr-FR" sz="4200" b="1" dirty="0" err="1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Relaxing</a:t>
            </a:r>
            <a:r>
              <a:rPr lang="fr-FR" sz="42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 Music</a:t>
            </a:r>
          </a:p>
        </p:txBody>
      </p:sp>
      <p:sp>
        <p:nvSpPr>
          <p:cNvPr id="11" name="ZoneTexte 10"/>
          <p:cNvSpPr txBox="1"/>
          <p:nvPr/>
        </p:nvSpPr>
        <p:spPr>
          <a:xfrm>
            <a:off x="7074525" y="2659809"/>
            <a:ext cx="2051713" cy="76867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pPr defTabSz="1090422"/>
            <a:r>
              <a:rPr lang="fr-FR" sz="42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7395284" y="672724"/>
            <a:ext cx="1187246" cy="36856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pPr defTabSz="1090422"/>
            <a:r>
              <a:rPr lang="fr-FR" sz="1600" b="1" dirty="0" smtClean="0">
                <a:solidFill>
                  <a:srgbClr val="FF0000"/>
                </a:solidFill>
              </a:rPr>
              <a:t>30.10.2024</a:t>
            </a:r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53" y="5828250"/>
            <a:ext cx="1584175" cy="88662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2887195" y="1986865"/>
            <a:ext cx="2467626" cy="1602307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01240" y="243192"/>
            <a:ext cx="801981" cy="801154"/>
          </a:xfrm>
          <a:prstGeom prst="rect">
            <a:avLst/>
          </a:prstGeom>
        </p:spPr>
      </p:pic>
      <p:pic>
        <p:nvPicPr>
          <p:cNvPr id="15" name="Image 14" descr="152398-guitar-girl-anime-free-transparent-image-hq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579032" y="3935674"/>
            <a:ext cx="1821619" cy="2434438"/>
          </a:xfrm>
          <a:prstGeom prst="rect">
            <a:avLst/>
          </a:prstGeom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3941 -0.03156 C -0.03646 -0.05686 -0.03247 -0.08086 -0.02448 -0.08086 C -0.01545 -0.08086 -0.01233 -0.05686 -0.00938 -0.03156 C -0.00538 -0.00366 -0.00243 0.02451 0.00764 0.02451 C 0.01666 0.02451 0.01962 -0.00366 0.02361 -0.03156 C 0.02552 -0.05686 0.02951 -0.08086 0.03854 -0.08086 C 0.04653 -0.08086 0.05052 -0.05686 0.05364 -0.03156 C 0.05659 -0.00366 0.06059 0.02451 0.06962 0.02451 C 0.07864 0.02451 0.08559 -0.03156 0.08559 -0.0313 C 0.08854 -0.05686 0.09166 -0.08086 0.10052 -0.08086 C 0.10955 -0.08086 0.11267 -0.05686 0.11562 -0.03156 C 0.11962 -0.00366 0.12257 0.02451 0.13264 0.02451 C 0.14166 0.02451 0.14462 -0.00366 0.14757 -0.03156 C 0.15156 -0.05686 0.15451 -0.08086 0.16354 -0.08086 C 0.17153 -0.08086 0.17552 -0.05686 0.17864 -0.03156 C 0.18159 -0.00366 0.18559 0.02451 0.19462 0.02451 C 0.20364 0.02451 0.20659 -0.00366 0.21059 -0.03156 " pathEditMode="fixed" rAng="0" ptsTypes="fffffffffffffffff">
                                      <p:cBhvr>
                                        <p:cTn id="1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854  0.007 -0.05559  0.015 -0.05559  C 0.024 -0.05559  0.027 -0.02854  0.03 0  C 0.034 0.03155  0.037 0.0631  0.047 0.0631  C 0.056 0.0631  0.059 0.03155  0.063 0  C 0.065 -0.02854  0.069 -0.05559  0.078 -0.05559  C 0.086 -0.05559  0.09 -0.02854  0.093 0  C 0.096 0.03155  0.1 0.0631  0.109 0.0631  C 0.118 0.0631  0.125 0  0.125 0  C 0.128 -0.02854  0.131 -0.05559  0.14 -0.05559  C 0.149 -0.05559  0.152 -0.02854  0.155 0  C 0.159 0.03155  0.162 0.0631  0.172 0.0631  C 0.181 0.0631  0.184 0.03155  0.187 0  C 0.191 -0.02854  0.194 -0.05559  0.203 -0.05559  C 0.211 -0.05559  0.215 -0.02854  0.218 0  C 0.221 0.03155  0.225 0.0631  0.234 0.0631  C 0.243 0.0631  0.246 0.03155  0.25 0  E" pathEditMode="fixed" ptsTypes="">
                                      <p:cBhvr>
                                        <p:cTn id="24" dur="1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0"/>
                            </p:stCondLst>
                            <p:childTnLst>
                              <p:par>
                                <p:cTn id="30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1861 0.00185 C -0.01565 -0.02343 -0.01165 -0.04732 -0.00365 -0.04732 C 0.00539 -0.04732 0.00835 -0.02343 0.01148 0.00185 C 0.01547 0.02992 0.01843 0.05776 0.02852 0.05776 C 0.03738 0.05776 0.04034 0.02992 0.04434 0.00185 C 0.04643 -0.02343 0.05043 -0.04732 0.05947 -0.04732 C 0.06747 -0.04732 0.07147 -0.02343 0.07442 0.00185 C 0.07738 0.02992 0.08138 0.05776 0.09042 0.05776 C 0.09946 0.05776 0.10642 0.00185 0.10642 0.00208 C 0.10937 -0.02343 0.1125 -0.04732 0.12137 -0.04732 C 0.13041 -0.04732 0.13337 -0.02343 0.1365 0.00185 C 0.14032 0.02992 0.14345 0.05776 0.15336 0.05776 C 0.16241 0.05776 0.16536 0.02992 0.16832 0.00185 C 0.17232 -0.02343 0.17545 -0.04732 0.18449 -0.04732 C 0.19231 -0.04732 0.19631 -0.02343 0.19944 0.00185 C 0.2024 0.02992 0.2064 0.05776 0.21544 0.05776 C 0.22431 0.05776 0.22744 0.02992 0.23144 0.00185 " pathEditMode="fixed" rAng="0" ptsTypes="fffffffffffffffff">
                                      <p:cBhvr>
                                        <p:cTn id="31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38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500"/>
                            </p:stCondLst>
                            <p:childTnLst>
                              <p:par>
                                <p:cTn id="44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45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000"/>
                            </p:stCondLst>
                            <p:childTnLst>
                              <p:par>
                                <p:cTn id="51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5E-6 3.50548E-6 C 0.00296 -0.0253 0.00695 -0.0493 0.01494 -0.0493 C 0.02396 -0.0493 0.02709 -0.0253 0.03004 3.50548E-6 C 0.03403 0.0279 0.03698 0.05607 0.04705 0.05607 C 0.05608 0.05607 0.05903 0.0279 0.06303 3.50548E-6 C 0.06494 -0.0253 0.06893 -0.0493 0.07796 -0.0493 C 0.08594 -0.0493 0.08994 -0.0253 0.09306 3.50548E-6 C 0.09601 0.0279 0.10001 0.05607 0.10903 0.05607 C 0.11806 0.05607 0.12501 3.50548E-6 0.12501 0.00026 C 0.12796 -0.0253 0.13108 -0.0493 0.13994 -0.0493 C 0.14896 -0.0493 0.15209 -0.0253 0.15504 3.50548E-6 C 0.15903 0.0279 0.16198 0.05607 0.17205 0.05607 C 0.18108 0.05607 0.18403 0.0279 0.18698 3.50548E-6 C 0.19098 -0.0253 0.19393 -0.0493 0.20296 -0.0493 C 0.21094 -0.0493 0.21494 -0.0253 0.21806 3.50548E-6 C 0.22101 0.0279 0.22501 0.05607 0.23403 0.05607 C 0.24306 0.05607 0.24601 0.0279 0.25001 3.50548E-6 " pathEditMode="fixed" rAng="0" ptsTypes="fffffffffffffffff">
                                      <p:cBhvr>
                                        <p:cTn id="52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4500"/>
                            </p:stCondLst>
                            <p:childTnLst>
                              <p:par>
                                <p:cTn id="5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500"/>
                            </p:stCondLst>
                            <p:childTnLst>
                              <p:par>
                                <p:cTn id="58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1.11022E-16 4.32447E-6 C 0.00295 -0.0253 0.00694 -0.0493 0.01493 -0.0493 C 0.02396 -0.0493 0.02691 -0.0253 0.03003 4.32447E-6 C 0.03403 0.02816 0.03698 0.05607 0.04688 0.05607 C 0.0559 0.05607 0.05903 0.02816 0.06302 4.32447E-6 C 0.06493 -0.0253 0.06892 -0.0493 0.07795 -0.0493 C 0.08594 -0.0493 0.08993 -0.0253 0.09288 4.32447E-6 C 0.09601 0.02816 0.1 0.05607 0.10903 0.05607 C 0.11788 0.05607 0.125 4.32447E-6 0.125 0.00026 C 0.12795 -0.0253 0.1309 -0.0493 0.13993 -0.0493 C 0.14896 -0.0493 0.15191 -0.0253 0.15503 4.32447E-6 C 0.15903 0.02816 0.16198 0.05607 0.17188 0.05607 C 0.1809 0.05607 0.18403 0.02816 0.18698 4.32447E-6 C 0.19097 -0.0253 0.19392 -0.0493 0.20295 -0.0493 C 0.21094 -0.0493 0.21493 -0.0253 0.21788 4.32447E-6 C 0.22101 0.02816 0.225 0.05607 0.23403 0.05607 C 0.24288 0.05607 0.24601 0.02816 0.25 4.32447E-6 " pathEditMode="fixed" rAng="0" ptsTypes="fffffffffffffffff">
                                      <p:cBhvr>
                                        <p:cTn id="5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0"/>
                            </p:stCondLst>
                            <p:childTnLst>
                              <p:par>
                                <p:cTn id="65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.00017 1.91139E-6 C 0.00331 -0.02529 0.00731 -0.04941 0.01533 -0.04941 C 0.02421 -0.04941 0.02717 -0.02529 0.03031 1.91139E-6 C 0.03431 0.02807 0.03727 0.0559 0.0472 0.0559 C 0.05626 0.0559 0.05922 0.02807 0.06323 1.91139E-6 C 0.06532 -0.02529 0.06933 -0.04941 0.07821 -0.04941 C 0.08622 -0.04941 0.09023 -0.02529 0.09319 1.91139E-6 C 0.09632 0.02807 0.10033 0.0559 0.10921 0.0559 C 0.11827 0.0559 0.12524 1.91139E-6 0.12524 0.00023 C 0.1282 -0.02529 0.13134 -0.04941 0.14022 -0.04941 C 0.14928 -0.04941 0.15224 -0.02529 0.1552 1.91139E-6 C 0.1592 0.02807 0.16217 0.0559 0.17227 0.0559 C 0.18133 0.0559 0.18429 0.02807 0.18725 1.91139E-6 C 0.19126 -0.02529 0.19422 -0.04941 0.20327 -0.04941 C 0.21129 -0.04941 0.21529 -0.02529 0.21825 1.91139E-6 C 0.22121 0.02807 0.22522 0.0559 0.23428 0.0559 C 0.24334 0.0559 0.2463 0.02807 0.2503 1.91139E-6 " pathEditMode="fixed" rAng="0" ptsTypes="fffffffffffffffff">
                                      <p:cBhvr>
                                        <p:cTn id="66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10" grpId="0"/>
      <p:bldP spid="10" grpId="1"/>
      <p:bldP spid="11" grpId="0"/>
      <p:bldP spid="11" grpId="1"/>
      <p:bldP spid="5" grpId="0"/>
      <p:bldP spid="5" grpId="1"/>
    </p:bldLst>
  </p:timing>
</p:sld>
</file>

<file path=ppt/theme/theme1.xml><?xml version="1.0" encoding="utf-8"?>
<a:theme xmlns:a="http://schemas.openxmlformats.org/drawingml/2006/main" name="34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</TotalTime>
  <Words>50</Words>
  <Application>Microsoft Office PowerPoint</Application>
  <PresentationFormat>Affichage à l'écran (4:3)</PresentationFormat>
  <Paragraphs>18</Paragraphs>
  <Slides>91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91</vt:i4>
      </vt:variant>
    </vt:vector>
  </HeadingPairs>
  <TitlesOfParts>
    <vt:vector size="93" baseType="lpstr">
      <vt:lpstr>34_Thème Office</vt:lpstr>
      <vt:lpstr>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  <vt:lpstr>Diapositive 69</vt:lpstr>
      <vt:lpstr>Diapositive 70</vt:lpstr>
      <vt:lpstr>Diapositive 71</vt:lpstr>
      <vt:lpstr>Diapositive 72</vt:lpstr>
      <vt:lpstr>Diapositive 73</vt:lpstr>
      <vt:lpstr>Diapositive 74</vt:lpstr>
      <vt:lpstr>Diapositive 75</vt:lpstr>
      <vt:lpstr>Diapositive 76</vt:lpstr>
      <vt:lpstr>Diapositive 77</vt:lpstr>
      <vt:lpstr>Diapositive 78</vt:lpstr>
      <vt:lpstr>Diapositive 79</vt:lpstr>
      <vt:lpstr>Diapositive 80</vt:lpstr>
      <vt:lpstr>Diapositive 81</vt:lpstr>
      <vt:lpstr>Diapositive 82</vt:lpstr>
      <vt:lpstr>Diapositive 83</vt:lpstr>
      <vt:lpstr>Diapositive 84</vt:lpstr>
      <vt:lpstr>Diapositive 85</vt:lpstr>
      <vt:lpstr>Diapositive 86</vt:lpstr>
      <vt:lpstr>Diapositive 87</vt:lpstr>
      <vt:lpstr>Diapositive 88</vt:lpstr>
      <vt:lpstr>Diapositive 89</vt:lpstr>
      <vt:lpstr>Diapositive 90</vt:lpstr>
      <vt:lpstr>Diapositive 91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24</cp:revision>
  <dcterms:created xsi:type="dcterms:W3CDTF">2024-10-29T20:57:45Z</dcterms:created>
  <dcterms:modified xsi:type="dcterms:W3CDTF">2024-10-30T20:36:51Z</dcterms:modified>
</cp:coreProperties>
</file>