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70"/>
  </p:notesMasterIdLst>
  <p:sldIdLst>
    <p:sldId id="257" r:id="rId3"/>
    <p:sldId id="333" r:id="rId4"/>
    <p:sldId id="375" r:id="rId5"/>
    <p:sldId id="381" r:id="rId6"/>
    <p:sldId id="334" r:id="rId7"/>
    <p:sldId id="335" r:id="rId8"/>
    <p:sldId id="337" r:id="rId9"/>
    <p:sldId id="338" r:id="rId10"/>
    <p:sldId id="339" r:id="rId11"/>
    <p:sldId id="340" r:id="rId12"/>
    <p:sldId id="341" r:id="rId13"/>
    <p:sldId id="342" r:id="rId14"/>
    <p:sldId id="343" r:id="rId15"/>
    <p:sldId id="344" r:id="rId16"/>
    <p:sldId id="345" r:id="rId17"/>
    <p:sldId id="346" r:id="rId18"/>
    <p:sldId id="348" r:id="rId19"/>
    <p:sldId id="365" r:id="rId20"/>
    <p:sldId id="349" r:id="rId21"/>
    <p:sldId id="350" r:id="rId22"/>
    <p:sldId id="351" r:id="rId23"/>
    <p:sldId id="353" r:id="rId24"/>
    <p:sldId id="354" r:id="rId25"/>
    <p:sldId id="355" r:id="rId26"/>
    <p:sldId id="356" r:id="rId27"/>
    <p:sldId id="357" r:id="rId28"/>
    <p:sldId id="358" r:id="rId29"/>
    <p:sldId id="360" r:id="rId30"/>
    <p:sldId id="361" r:id="rId31"/>
    <p:sldId id="362" r:id="rId32"/>
    <p:sldId id="352" r:id="rId33"/>
    <p:sldId id="359" r:id="rId34"/>
    <p:sldId id="363" r:id="rId35"/>
    <p:sldId id="336" r:id="rId36"/>
    <p:sldId id="366" r:id="rId37"/>
    <p:sldId id="367" r:id="rId38"/>
    <p:sldId id="368" r:id="rId39"/>
    <p:sldId id="369" r:id="rId40"/>
    <p:sldId id="370" r:id="rId41"/>
    <p:sldId id="371" r:id="rId42"/>
    <p:sldId id="372" r:id="rId43"/>
    <p:sldId id="373" r:id="rId44"/>
    <p:sldId id="374" r:id="rId45"/>
    <p:sldId id="376" r:id="rId46"/>
    <p:sldId id="377" r:id="rId47"/>
    <p:sldId id="378" r:id="rId48"/>
    <p:sldId id="379" r:id="rId49"/>
    <p:sldId id="380" r:id="rId50"/>
    <p:sldId id="382" r:id="rId51"/>
    <p:sldId id="383" r:id="rId52"/>
    <p:sldId id="384" r:id="rId53"/>
    <p:sldId id="385" r:id="rId54"/>
    <p:sldId id="386" r:id="rId55"/>
    <p:sldId id="387" r:id="rId56"/>
    <p:sldId id="388" r:id="rId57"/>
    <p:sldId id="389" r:id="rId58"/>
    <p:sldId id="390" r:id="rId59"/>
    <p:sldId id="391" r:id="rId60"/>
    <p:sldId id="392" r:id="rId61"/>
    <p:sldId id="393" r:id="rId62"/>
    <p:sldId id="394" r:id="rId63"/>
    <p:sldId id="395" r:id="rId64"/>
    <p:sldId id="396" r:id="rId65"/>
    <p:sldId id="397" r:id="rId66"/>
    <p:sldId id="398" r:id="rId67"/>
    <p:sldId id="347" r:id="rId68"/>
    <p:sldId id="258" r:id="rId69"/>
  </p:sldIdLst>
  <p:sldSz cx="9144000" cy="61214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MqHK9iFc1+gQgLKHoD9ww==" hashData="PPO3cgAUrI97kVo2WkG9lJb7IT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46" y="-246"/>
      </p:cViewPr>
      <p:guideLst>
        <p:guide orient="horz" pos="192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25D10-54FD-4BB8-952E-50F311F8B250}" type="datetimeFigureOut">
              <a:rPr lang="fr-FR" smtClean="0"/>
              <a:pPr/>
              <a:t>29/10/2024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68363" y="685800"/>
            <a:ext cx="5121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B662F-F914-479A-A1BB-5F8D24A3A4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68363" y="685800"/>
            <a:ext cx="512127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02" y="1905282"/>
            <a:ext cx="7772401" cy="131213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1" y="3468795"/>
            <a:ext cx="6400800" cy="1564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6" y="3936509"/>
            <a:ext cx="7772401" cy="121577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6" y="2594515"/>
            <a:ext cx="7772401" cy="133905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3" y="1429112"/>
            <a:ext cx="4038599" cy="403984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4" y="1429112"/>
            <a:ext cx="4038599" cy="403984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370279"/>
            <a:ext cx="4040188" cy="57104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1941282"/>
            <a:ext cx="4040188" cy="35268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370279"/>
            <a:ext cx="4041776" cy="57104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1941282"/>
            <a:ext cx="4041776" cy="35268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58" y="247046"/>
            <a:ext cx="3008312" cy="103723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6" y="246663"/>
            <a:ext cx="5111751" cy="5224444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58" y="1280960"/>
            <a:ext cx="3008312" cy="4187207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287920"/>
            <a:ext cx="5486400" cy="50586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550691"/>
            <a:ext cx="5486400" cy="3672840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4790855"/>
            <a:ext cx="5486400" cy="718413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49" y="248084"/>
            <a:ext cx="2057402" cy="522302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2" y="248084"/>
            <a:ext cx="6019799" cy="522302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55" y="1901625"/>
            <a:ext cx="7772401" cy="13121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468951"/>
            <a:ext cx="6400800" cy="15643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71" y="3933589"/>
            <a:ext cx="7772401" cy="1215779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71" y="2594539"/>
            <a:ext cx="7772401" cy="133905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2" y="1428993"/>
            <a:ext cx="4038600" cy="403984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8" y="1428993"/>
            <a:ext cx="4038600" cy="403984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370320"/>
            <a:ext cx="4040188" cy="57104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1941920"/>
            <a:ext cx="4040188" cy="35268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370320"/>
            <a:ext cx="4041774" cy="57104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1941920"/>
            <a:ext cx="4041774" cy="35268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41" y="247046"/>
            <a:ext cx="3008312" cy="103723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6" y="247267"/>
            <a:ext cx="5111751" cy="5224445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41" y="1280978"/>
            <a:ext cx="3008312" cy="4187207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288486"/>
            <a:ext cx="5486400" cy="50586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551167"/>
            <a:ext cx="5486400" cy="3672840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4790856"/>
            <a:ext cx="5486400" cy="718414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99" y="248690"/>
            <a:ext cx="2057402" cy="522302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2" y="248690"/>
            <a:ext cx="6019799" cy="522302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8" y="245546"/>
            <a:ext cx="8229600" cy="1020235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8" y="1429112"/>
            <a:ext cx="8229600" cy="4039841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5" y="5676572"/>
            <a:ext cx="2133600" cy="325908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7" y="5676572"/>
            <a:ext cx="2895600" cy="325908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1" y="5676572"/>
            <a:ext cx="2133600" cy="325908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45162"/>
            <a:ext cx="8229602" cy="1020233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428993"/>
            <a:ext cx="8229602" cy="4039841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00" y="5677188"/>
            <a:ext cx="2133600" cy="32590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4" y="5677188"/>
            <a:ext cx="2895600" cy="32590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4" y="5677188"/>
            <a:ext cx="2133600" cy="32590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1.gif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85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3" y="4788891"/>
            <a:ext cx="9143999" cy="1203165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</a:t>
            </a:r>
            <a:r>
              <a:rPr lang="fr-FR" sz="5900" dirty="0" smtClean="0">
                <a:ln w="3810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qui  joue  les  prolongations   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860000">
            <a:off x="5220000" y="252000"/>
            <a:ext cx="3600000" cy="3070488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60000">
            <a:off x="5436000" y="1548000"/>
            <a:ext cx="1764233" cy="157311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876256" y="3132708"/>
            <a:ext cx="1815439" cy="1199709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b="1" dirty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b="1" dirty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latin typeface="Courgette" pitchFamily="2" charset="0"/>
              </a:rPr>
              <a:t>par </a:t>
            </a:r>
            <a:r>
              <a:rPr lang="fr-FR" b="1" dirty="0" smtClean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latin typeface="Courgette" pitchFamily="2" charset="0"/>
              </a:rPr>
              <a:t>un touriste </a:t>
            </a:r>
            <a:endParaRPr lang="fr-FR" b="1" dirty="0">
              <a:ln w="1905">
                <a:solidFill>
                  <a:schemeClr val="tx1"/>
                </a:solidFill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1088204"/>
            <a:r>
              <a:rPr lang="fr-FR" b="1" dirty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solidFill>
                    <a:schemeClr val="tx1"/>
                  </a:solidFill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539552" y="360000"/>
            <a:ext cx="4499985" cy="1953688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Chiller" pitchFamily="82" charset="0"/>
              </a:rPr>
              <a:t>Ce ne sont pas les rues, </a:t>
            </a:r>
            <a:endParaRPr lang="fr-FR" sz="3300" b="1" dirty="0" smtClean="0">
              <a:ln w="9525">
                <a:solidFill>
                  <a:schemeClr val="tx1"/>
                </a:solidFill>
              </a:ln>
              <a:solidFill>
                <a:schemeClr val="bg1"/>
              </a:solidFill>
              <a:latin typeface="Chiller" pitchFamily="82" charset="0"/>
            </a:endParaRPr>
          </a:p>
          <a:p>
            <a:pPr algn="ctr" defTabSz="1088204"/>
            <a:r>
              <a:rPr lang="fr-FR" sz="3300" b="1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Chiller" pitchFamily="82" charset="0"/>
              </a:rPr>
              <a:t>c'est </a:t>
            </a:r>
            <a:r>
              <a:rPr lang="fr-FR" sz="33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Chiller" pitchFamily="82" charset="0"/>
              </a:rPr>
              <a:t>là où les rues vous mènent </a:t>
            </a:r>
            <a:endParaRPr lang="fr-FR" sz="3300" b="1" dirty="0" smtClean="0">
              <a:ln w="9525">
                <a:solidFill>
                  <a:schemeClr val="tx1"/>
                </a:solidFill>
              </a:ln>
              <a:solidFill>
                <a:schemeClr val="bg1"/>
              </a:solidFill>
              <a:latin typeface="Chiller" pitchFamily="82" charset="0"/>
            </a:endParaRPr>
          </a:p>
          <a:p>
            <a:pPr algn="ctr" defTabSz="1088204"/>
            <a:r>
              <a:rPr lang="fr-FR" sz="3300" b="1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Chiller" pitchFamily="82" charset="0"/>
              </a:rPr>
              <a:t>qui </a:t>
            </a:r>
            <a:r>
              <a:rPr lang="fr-FR" sz="33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Chiller" pitchFamily="82" charset="0"/>
              </a:rPr>
              <a:t>sont importantes. </a:t>
            </a:r>
          </a:p>
          <a:p>
            <a:pPr algn="ctr" defTabSz="1088204"/>
            <a:r>
              <a:rPr lang="fr-FR" sz="20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3024000"/>
            <a:ext cx="60841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2726"/>
            <a:r>
              <a:rPr lang="fr-FR" sz="5400" dirty="0" smtClean="0">
                <a:ln w="25400">
                  <a:solidFill>
                    <a:srgbClr val="FF0000"/>
                  </a:solidFill>
                </a:ln>
                <a:latin typeface="Broadway" pitchFamily="82" charset="0"/>
              </a:rPr>
              <a:t>de la Folie Flore Mulhouse</a:t>
            </a:r>
            <a:endParaRPr lang="fr-FR" sz="2400" dirty="0">
              <a:ln w="25400">
                <a:solidFill>
                  <a:srgbClr val="FF0000"/>
                </a:solidFill>
              </a:ln>
            </a:endParaRPr>
          </a:p>
        </p:txBody>
      </p:sp>
      <p:pic>
        <p:nvPicPr>
          <p:cNvPr id="12" name="Oliver Shanti - Huanqiutan Garden (HQ).wav">
            <a:hlinkClick r:id="" action="ppaction://media"/>
          </p:cNvPr>
          <p:cNvPicPr>
            <a:picLocks noRot="1" noChangeAspect="1"/>
          </p:cNvPicPr>
          <p:nvPr>
            <a:wavAudioFile r:embed="rId1" name="Oliver Shanti - Huanqiutan Garden (HQ).wav"/>
          </p:nvPr>
        </p:nvPicPr>
        <p:blipFill>
          <a:blip r:embed="rId6" cstate="print"/>
          <a:stretch>
            <a:fillRect/>
          </a:stretch>
        </p:blipFill>
        <p:spPr>
          <a:xfrm>
            <a:off x="4644008" y="205258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900"/>
                            </p:stCondLst>
                            <p:childTnLst>
                              <p:par>
                                <p:cTn id="23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1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16000"/>
            <a:ext cx="828092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  <a:latin typeface="Merriweather Black" pitchFamily="2" charset="0"/>
              </a:rPr>
              <a:t>Folie 'Flore est un show floral unique en Europe qui se déroule chaque année début octobre à Mulhouse.  Au total ce sont, 11 000 m² de jardins éphémères qui prennent vie au rythme des jeux d’eau et de lumière pour 11 jours de spectacle. </a:t>
            </a:r>
          </a:p>
          <a:p>
            <a:pPr algn="ctr"/>
            <a:r>
              <a:rPr lang="fr-FR" sz="2400" b="1" dirty="0" smtClean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  <a:latin typeface="Merriweather Black" pitchFamily="2" charset="0"/>
              </a:rPr>
              <a:t>Les fruits et légumes, les jardins paysagés, les fleurs coupées et la forêt sont les 4 thématiques qui se succèdent sur 4 ans. </a:t>
            </a:r>
          </a:p>
          <a:p>
            <a:pPr algn="ctr"/>
            <a:r>
              <a:rPr lang="fr-FR" sz="2400" b="1" dirty="0" smtClean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  <a:latin typeface="Merriweather Black" pitchFamily="2" charset="0"/>
              </a:rPr>
              <a:t>En 2024, </a:t>
            </a:r>
            <a:r>
              <a:rPr lang="fr-FR" sz="2400" b="1" dirty="0" err="1" smtClean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  <a:latin typeface="Merriweather Black" pitchFamily="2" charset="0"/>
              </a:rPr>
              <a:t>Folie'Flore</a:t>
            </a:r>
            <a:r>
              <a:rPr lang="fr-FR" sz="2400" b="1" dirty="0" smtClean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  <a:latin typeface="Merriweather Black" pitchFamily="2" charset="0"/>
              </a:rPr>
              <a:t> met en lumière la thématique des jardins et de l'eau. </a:t>
            </a:r>
          </a:p>
          <a:p>
            <a:pPr algn="ctr"/>
            <a:endParaRPr lang="fr-FR" sz="12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r>
              <a:rPr lang="fr-FR" sz="2400" b="1" i="1" dirty="0" smtClean="0">
                <a:ln w="22225">
                  <a:solidFill>
                    <a:schemeClr val="tx1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La planète des fleurs géantes</a:t>
            </a:r>
          </a:p>
          <a:p>
            <a:pPr algn="ctr"/>
            <a:r>
              <a:rPr lang="fr-FR" sz="2400" b="1" i="1" dirty="0" smtClean="0">
                <a:ln w="22225">
                  <a:solidFill>
                    <a:schemeClr val="tx1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Le jardin royal</a:t>
            </a:r>
          </a:p>
          <a:p>
            <a:pPr algn="ctr"/>
            <a:r>
              <a:rPr lang="fr-FR" sz="2400" b="1" i="1" dirty="0" smtClean="0">
                <a:ln w="22225">
                  <a:solidFill>
                    <a:schemeClr val="tx1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Le jardin en équilibre</a:t>
            </a:r>
          </a:p>
          <a:p>
            <a:pPr algn="ctr"/>
            <a:r>
              <a:rPr lang="fr-FR" sz="2400" b="1" i="1" dirty="0" smtClean="0">
                <a:ln w="22225">
                  <a:solidFill>
                    <a:schemeClr val="tx1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Le jardin de l'</a:t>
            </a:r>
            <a:r>
              <a:rPr lang="fr-FR" sz="2400" b="1" i="1" dirty="0" err="1" smtClean="0">
                <a:ln w="22225">
                  <a:solidFill>
                    <a:schemeClr val="tx1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atlantide</a:t>
            </a:r>
            <a:endParaRPr lang="fr-FR" sz="2400" b="1" i="1" dirty="0" smtClean="0">
              <a:ln w="22225">
                <a:solidFill>
                  <a:schemeClr val="tx1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r>
              <a:rPr lang="fr-FR" sz="2400" b="1" i="1" dirty="0" smtClean="0">
                <a:ln w="22225">
                  <a:solidFill>
                    <a:schemeClr val="tx1"/>
                  </a:solidFill>
                </a:ln>
                <a:solidFill>
                  <a:schemeClr val="bg1"/>
                </a:solidFill>
                <a:latin typeface="Merriweather Black" pitchFamily="2" charset="0"/>
              </a:rPr>
              <a:t>- Le jardin à fleur d'eau</a:t>
            </a:r>
          </a:p>
          <a:p>
            <a:pPr algn="ctr"/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2400" b="1" dirty="0" smtClean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  <a:p>
            <a:pPr algn="ctr"/>
            <a:endParaRPr lang="fr-FR" sz="2400" b="1" dirty="0">
              <a:ln w="3175">
                <a:solidFill>
                  <a:srgbClr val="FFFF00"/>
                </a:solidFill>
              </a:ln>
              <a:solidFill>
                <a:schemeClr val="bg1"/>
              </a:solidFill>
              <a:latin typeface="Merriweather Black" pitchFamily="2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2440" y="558098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67917_934012458774035_5559842103314110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6070"/>
            <a:ext cx="9144000" cy="55092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-300000">
            <a:off x="2771800" y="4212828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Mulhouse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17638_933999565441991_3739606504698599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032"/>
            <a:ext cx="9144000" cy="61093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-300000">
            <a:off x="5025885" y="2085619"/>
            <a:ext cx="12554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Mulhouse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81428_934013585440589_7337122797924420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89978_934010168774264_4010278364289592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9531"/>
            <a:ext cx="9144000" cy="558233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79033_933999915441956_221776793099047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627"/>
            <a:ext cx="9144000" cy="573214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79293_933997775442170_2159695892129849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79707_934001908775090_5342554924367091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812"/>
            <a:ext cx="9144000" cy="505777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7051_934001375441810_35669467302360870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2808" y="0"/>
            <a:ext cx="4078383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8245_934009462107668_1440136907523123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0337"/>
            <a:ext cx="9144000" cy="580072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9645_934002135441734_262350392590122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4625"/>
            <a:ext cx="9144000" cy="577215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00016_934002475441700_1735527897595162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22137_934003505441597_6385935170501304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4615"/>
            <a:ext cx="9144000" cy="593217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37642_934003318774949_1240200693287682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0635" y="0"/>
            <a:ext cx="8122730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40652_933997282108886_7676637029948156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3488" y="0"/>
            <a:ext cx="6657023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69564_934098255432122_7660764940172867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0400"/>
            <a:ext cx="9144000" cy="48006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16868_934845625357385_3390177824888788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2808" y="0"/>
            <a:ext cx="4078383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75076_934005695441378_9128325163634403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021" y="0"/>
            <a:ext cx="8791957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76039_934003175441630_7507636630697880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750"/>
            <a:ext cx="9144000" cy="60579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76097_934013462107268_4415828159290534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467"/>
            <a:ext cx="9144000" cy="600646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83598_934184762090138_6131376460213270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022" y="0"/>
            <a:ext cx="8911956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84688_934002645441683_1028100605688773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84950_934000135441934_2940835042493756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91938_934001942108420_717366161322723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216" y="0"/>
            <a:ext cx="8531568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92143_934088305433117_770310221914213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2317" y="0"/>
            <a:ext cx="7279365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92224_934187398756541_145116682962241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6475" y="0"/>
            <a:ext cx="4591050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08476_933999452108669_6829322361897575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15789_934000325441915_7012864815191091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17" y="0"/>
            <a:ext cx="9085566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16130_934001935441754_7408491543590874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0345"/>
            <a:ext cx="9144000" cy="568071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76720_934012135440734_755214507933014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7487"/>
            <a:ext cx="9144000" cy="568642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92315_934097838765497_5818090819913812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16559_934012745440673_7047887983570940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37540"/>
            <a:ext cx="9144000" cy="48463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54074_934011785440769_34093124261421577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7497"/>
            <a:ext cx="9144000" cy="552640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17694_933997542108860_4228189490249844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2808" y="0"/>
            <a:ext cx="4078383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17711_934000225441925_75612547065372929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32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24247_933997182108896_2121964189206719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6045"/>
            <a:ext cx="9144000" cy="590931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31198_934819432026671_4409524854839482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552" y="0"/>
            <a:ext cx="4242895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31323_933998808775400_2098895264558039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6646" y="0"/>
            <a:ext cx="6590707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35820_934109098764371_1741617878654268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91" y="0"/>
            <a:ext cx="9136418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36456_933998078775473_8478481674039863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1792"/>
            <a:ext cx="9144000" cy="537781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47053_934008718774409_4573098026251305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001" y="0"/>
            <a:ext cx="8363997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67774_934001928775088_5510165878605539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6082"/>
            <a:ext cx="9144000" cy="530923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79523_934819172026697_233969236717749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2530_934098018765479_7337667782031440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6658_933996608775620_8264422671208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477"/>
            <a:ext cx="9144000" cy="584644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08767_934001615441786_6222045143069217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3212"/>
            <a:ext cx="9144000" cy="551497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08836_934087742099840_4713837871112638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151" y="0"/>
            <a:ext cx="8815698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19066_933998732108741_4966518248164012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022" y="0"/>
            <a:ext cx="8911956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26346_934010548774226_2228098194245404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7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31346_934847112023903_3857671693587452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32560_934011618774119_58562392437693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2808" y="0"/>
            <a:ext cx="4078383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0718_934000418775239_1877690191206276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0368" y="0"/>
            <a:ext cx="3883263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0967_934001265441821_1590236431300251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895"/>
            <a:ext cx="9144000" cy="602361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1195_934007628774518_6891303487313882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740" y="0"/>
            <a:ext cx="8644519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1211_933999812108633_2261030303796560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2531_934119462096668_6344346373159710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3079" y="0"/>
            <a:ext cx="4717842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74974_934002725441675_718855045024300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1766" y="0"/>
            <a:ext cx="4120467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89735_934010692107545_46038905181438117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7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3550_934105782098036_4863659328003316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472" y="0"/>
            <a:ext cx="8737056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3689_935529958622285_653829988288020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607"/>
            <a:ext cx="9144000" cy="60521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22991_934108612097753_5040724403403197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552" y="0"/>
            <a:ext cx="8636896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8443_934846125357335_6736693901554186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750"/>
            <a:ext cx="9144000" cy="60579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9360_934010818774199_6849060961441137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4625"/>
            <a:ext cx="9144000" cy="577215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75914_934809408694340_4530535157814871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825" y="0"/>
            <a:ext cx="8936350" cy="6121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41995_934105558764725_5149127206014951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607"/>
            <a:ext cx="9144000" cy="605218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-420000">
            <a:off x="4644000" y="1548000"/>
            <a:ext cx="12554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Mulhouse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71" y="5244084"/>
            <a:ext cx="1676439" cy="78507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9088" y="2525136"/>
            <a:ext cx="1257189" cy="1262312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255" y="3675206"/>
            <a:ext cx="1066706" cy="612029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2263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651946" y="5509093"/>
            <a:ext cx="986224" cy="30844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28.10.2024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576" y="5395750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197" y="2144796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68379"/>
            <a:ext cx="665967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Oliver  </a:t>
            </a:r>
            <a:r>
              <a:rPr lang="en-US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Shanti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en-US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Huanqiutan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Garden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11560" y="3060700"/>
            <a:ext cx="3047731" cy="1530074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8423" y="233297"/>
            <a:ext cx="2095314" cy="2103852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74</Words>
  <Application>Microsoft Office PowerPoint</Application>
  <PresentationFormat>Personnalisé</PresentationFormat>
  <Paragraphs>32</Paragraphs>
  <Slides>67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67</vt:i4>
      </vt:variant>
    </vt:vector>
  </HeadingPairs>
  <TitlesOfParts>
    <vt:vector size="69" baseType="lpstr">
      <vt:lpstr>29_Thème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51</cp:revision>
  <dcterms:created xsi:type="dcterms:W3CDTF">2024-10-10T21:33:18Z</dcterms:created>
  <dcterms:modified xsi:type="dcterms:W3CDTF">2024-10-29T20:42:49Z</dcterms:modified>
</cp:coreProperties>
</file>