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7" r:id="rId2"/>
    <p:sldId id="355" r:id="rId3"/>
    <p:sldId id="35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b4/n1nrBZiCd86rf25jR/w==" hashData="VKLardvn3pRnFUio8h7uQYs+8Y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91D"/>
    <a:srgbClr val="FF69D8"/>
    <a:srgbClr val="C519BD"/>
    <a:srgbClr val="DE8400"/>
    <a:srgbClr val="685D6B"/>
    <a:srgbClr val="5A5A5A"/>
    <a:srgbClr val="C07200"/>
    <a:srgbClr val="0051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695" autoAdjust="0"/>
    <p:restoredTop sz="94660"/>
  </p:normalViewPr>
  <p:slideViewPr>
    <p:cSldViewPr>
      <p:cViewPr>
        <p:scale>
          <a:sx n="83" d="100"/>
          <a:sy n="83" d="100"/>
        </p:scale>
        <p:origin x="-1531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654F7D9-636B-4A49-A343-E2571BA5E71A}" type="datetimeFigureOut">
              <a:rPr lang="fr-FR"/>
              <a:pPr>
                <a:defRPr/>
              </a:pPr>
              <a:t>18/11/2024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7C4827C-90A1-47E4-8FAA-CD2973F9E74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88526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4FC05E4-AFBB-4C6F-A05B-4CE6F72FC77D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83E7D5A-282C-41FD-AF16-510152B5D0CA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8F11307-755B-4FDD-AD96-14454B2CDF8E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6226CC-0CD3-46B7-9443-56CBD8CC4A8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491721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AD2EAD-E0AA-453F-BEBD-ED451A278E0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60146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B9816A-BDE0-4D6E-AD12-8DB57036F36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985772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A900DC-AB74-4144-A369-D3AE564B4D5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53306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B46BA8-8380-4906-ABC5-C0FF9873CA7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48309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43C1D1-9319-425D-8021-E13FC6F8D14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81318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E555AA-2474-46CF-B077-F31A7D2397E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42645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A64D8C-EC9D-4D64-B3DA-827176AEDD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146485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99974E-52C0-4119-A11D-6E318CB232C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591966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04E6F0-81CD-4AE1-BB0C-9D481FE17C2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567105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855755-F4BA-47C7-AA96-F2ED808B97D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52031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4">
                <a:lumMod val="10000"/>
              </a:schemeClr>
            </a:gs>
            <a:gs pos="90000">
              <a:srgbClr val="FFC91D"/>
            </a:gs>
            <a:gs pos="59000">
              <a:schemeClr val="accent4">
                <a:lumMod val="10000"/>
              </a:schemeClr>
            </a:gs>
            <a:gs pos="64000">
              <a:srgbClr val="FFC91D"/>
            </a:gs>
            <a:gs pos="73000">
              <a:srgbClr val="C07200">
                <a:lumMod val="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E495E40-E0DA-46E9-9B75-499F571DDB8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gif"/><Relationship Id="rId18" Type="http://schemas.openxmlformats.org/officeDocument/2006/relationships/audio" Target="../media/audio2.wav"/><Relationship Id="rId26" Type="http://schemas.openxmlformats.org/officeDocument/2006/relationships/audio" Target="../media/audio5.wav"/><Relationship Id="rId39" Type="http://schemas.openxmlformats.org/officeDocument/2006/relationships/image" Target="../media/image34.jpeg"/><Relationship Id="rId21" Type="http://schemas.openxmlformats.org/officeDocument/2006/relationships/image" Target="../media/image25.jpeg"/><Relationship Id="rId34" Type="http://schemas.openxmlformats.org/officeDocument/2006/relationships/audio" Target="../media/audio9.wav"/><Relationship Id="rId42" Type="http://schemas.openxmlformats.org/officeDocument/2006/relationships/image" Target="../media/image36.jpeg"/><Relationship Id="rId47" Type="http://schemas.openxmlformats.org/officeDocument/2006/relationships/image" Target="../media/image39.png"/><Relationship Id="rId50" Type="http://schemas.microsoft.com/office/2007/relationships/hdphoto" Target="../media/hdphoto4.wdp"/><Relationship Id="rId55" Type="http://schemas.openxmlformats.org/officeDocument/2006/relationships/image" Target="../media/image44.jpeg"/><Relationship Id="rId63" Type="http://schemas.microsoft.com/office/2007/relationships/hdphoto" Target="../media/hdphoto7.wdp"/><Relationship Id="rId68" Type="http://schemas.openxmlformats.org/officeDocument/2006/relationships/image" Target="../media/image54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gif"/><Relationship Id="rId29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7.gif"/><Relationship Id="rId24" Type="http://schemas.openxmlformats.org/officeDocument/2006/relationships/audio" Target="../media/audio4.wav"/><Relationship Id="rId32" Type="http://schemas.openxmlformats.org/officeDocument/2006/relationships/audio" Target="../media/audio8.wav"/><Relationship Id="rId37" Type="http://schemas.openxmlformats.org/officeDocument/2006/relationships/image" Target="../media/image33.jpeg"/><Relationship Id="rId40" Type="http://schemas.openxmlformats.org/officeDocument/2006/relationships/audio" Target="../media/audio12.wav"/><Relationship Id="rId45" Type="http://schemas.openxmlformats.org/officeDocument/2006/relationships/image" Target="../media/image38.jpeg"/><Relationship Id="rId53" Type="http://schemas.openxmlformats.org/officeDocument/2006/relationships/image" Target="../media/image42.gif"/><Relationship Id="rId58" Type="http://schemas.openxmlformats.org/officeDocument/2006/relationships/image" Target="../media/image47.jpeg"/><Relationship Id="rId66" Type="http://schemas.openxmlformats.org/officeDocument/2006/relationships/image" Target="../media/image52.jpeg"/><Relationship Id="rId5" Type="http://schemas.openxmlformats.org/officeDocument/2006/relationships/image" Target="../media/image12.png"/><Relationship Id="rId15" Type="http://schemas.openxmlformats.org/officeDocument/2006/relationships/image" Target="../media/image21.jpeg"/><Relationship Id="rId23" Type="http://schemas.openxmlformats.org/officeDocument/2006/relationships/image" Target="../media/image26.jpeg"/><Relationship Id="rId28" Type="http://schemas.openxmlformats.org/officeDocument/2006/relationships/audio" Target="../media/audio6.wav"/><Relationship Id="rId36" Type="http://schemas.openxmlformats.org/officeDocument/2006/relationships/audio" Target="../media/audio10.wav"/><Relationship Id="rId49" Type="http://schemas.openxmlformats.org/officeDocument/2006/relationships/image" Target="../media/image40.png"/><Relationship Id="rId57" Type="http://schemas.openxmlformats.org/officeDocument/2006/relationships/image" Target="../media/image46.jpeg"/><Relationship Id="rId61" Type="http://schemas.microsoft.com/office/2007/relationships/hdphoto" Target="../media/hdphoto6.wdp"/><Relationship Id="rId10" Type="http://schemas.openxmlformats.org/officeDocument/2006/relationships/image" Target="../media/image16.gif"/><Relationship Id="rId19" Type="http://schemas.openxmlformats.org/officeDocument/2006/relationships/image" Target="../media/image24.jpeg"/><Relationship Id="rId31" Type="http://schemas.openxmlformats.org/officeDocument/2006/relationships/image" Target="../media/image30.jpeg"/><Relationship Id="rId44" Type="http://schemas.microsoft.com/office/2007/relationships/hdphoto" Target="../media/hdphoto1.wdp"/><Relationship Id="rId52" Type="http://schemas.microsoft.com/office/2007/relationships/hdphoto" Target="../media/hdphoto5.wdp"/><Relationship Id="rId60" Type="http://schemas.openxmlformats.org/officeDocument/2006/relationships/image" Target="../media/image49.jpeg"/><Relationship Id="rId65" Type="http://schemas.microsoft.com/office/2007/relationships/hdphoto" Target="../media/hdphoto8.wdp"/><Relationship Id="rId4" Type="http://schemas.openxmlformats.org/officeDocument/2006/relationships/image" Target="../media/image11.png"/><Relationship Id="rId9" Type="http://schemas.openxmlformats.org/officeDocument/2006/relationships/image" Target="../media/image4.gif"/><Relationship Id="rId14" Type="http://schemas.openxmlformats.org/officeDocument/2006/relationships/image" Target="../media/image20.png"/><Relationship Id="rId22" Type="http://schemas.openxmlformats.org/officeDocument/2006/relationships/audio" Target="../media/audio1.wav"/><Relationship Id="rId27" Type="http://schemas.openxmlformats.org/officeDocument/2006/relationships/image" Target="../media/image28.jpeg"/><Relationship Id="rId30" Type="http://schemas.openxmlformats.org/officeDocument/2006/relationships/audio" Target="../media/audio7.wav"/><Relationship Id="rId35" Type="http://schemas.openxmlformats.org/officeDocument/2006/relationships/image" Target="../media/image32.jpeg"/><Relationship Id="rId43" Type="http://schemas.openxmlformats.org/officeDocument/2006/relationships/image" Target="../media/image37.png"/><Relationship Id="rId48" Type="http://schemas.microsoft.com/office/2007/relationships/hdphoto" Target="../media/hdphoto3.wdp"/><Relationship Id="rId56" Type="http://schemas.openxmlformats.org/officeDocument/2006/relationships/image" Target="../media/image45.jpeg"/><Relationship Id="rId64" Type="http://schemas.openxmlformats.org/officeDocument/2006/relationships/image" Target="../media/image51.png"/><Relationship Id="rId8" Type="http://schemas.openxmlformats.org/officeDocument/2006/relationships/image" Target="../media/image15.png"/><Relationship Id="rId51" Type="http://schemas.openxmlformats.org/officeDocument/2006/relationships/image" Target="../media/image41.png"/><Relationship Id="rId3" Type="http://schemas.openxmlformats.org/officeDocument/2006/relationships/image" Target="../media/image10.png"/><Relationship Id="rId12" Type="http://schemas.openxmlformats.org/officeDocument/2006/relationships/image" Target="../media/image18.gif"/><Relationship Id="rId17" Type="http://schemas.openxmlformats.org/officeDocument/2006/relationships/image" Target="../media/image23.gif"/><Relationship Id="rId25" Type="http://schemas.openxmlformats.org/officeDocument/2006/relationships/image" Target="../media/image27.jpeg"/><Relationship Id="rId33" Type="http://schemas.openxmlformats.org/officeDocument/2006/relationships/image" Target="../media/image31.jpeg"/><Relationship Id="rId38" Type="http://schemas.openxmlformats.org/officeDocument/2006/relationships/audio" Target="../media/audio11.wav"/><Relationship Id="rId46" Type="http://schemas.microsoft.com/office/2007/relationships/hdphoto" Target="../media/hdphoto2.wdp"/><Relationship Id="rId59" Type="http://schemas.openxmlformats.org/officeDocument/2006/relationships/image" Target="../media/image48.jpeg"/><Relationship Id="rId67" Type="http://schemas.openxmlformats.org/officeDocument/2006/relationships/image" Target="../media/image53.gif"/><Relationship Id="rId20" Type="http://schemas.openxmlformats.org/officeDocument/2006/relationships/audio" Target="../media/audio3.wav"/><Relationship Id="rId41" Type="http://schemas.openxmlformats.org/officeDocument/2006/relationships/image" Target="../media/image35.jpeg"/><Relationship Id="rId54" Type="http://schemas.openxmlformats.org/officeDocument/2006/relationships/image" Target="../media/image43.jpeg"/><Relationship Id="rId62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4 -2029.wav">
            <a:hlinkClick r:id="" action="ppaction://media"/>
          </p:cNvPr>
          <p:cNvPicPr>
            <a:picLocks noRot="1" noChangeAspect="1"/>
          </p:cNvPicPr>
          <p:nvPr>
            <a:wavAudioFile r:embed="rId1" name="04 - Coco Caline (Acoustic)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Jclaude\Desktop\1_Modifié2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685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95400" y="981075"/>
            <a:ext cx="6553200" cy="4895850"/>
          </a:xfrm>
          <a:prstGeom prst="frame">
            <a:avLst>
              <a:gd name="adj1" fmla="val 2579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4948238" y="2768600"/>
            <a:ext cx="1301750" cy="1320800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14" name="Cadre 1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5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522" y="1691894"/>
            <a:ext cx="3888432" cy="3580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9" descr="C:\Users\Jclaude\Desktop\30bi7w0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706" y="1771650"/>
            <a:ext cx="3386138" cy="338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0782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aude\Desktop\1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7938"/>
            <a:ext cx="9153525" cy="685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3132138" y="1592263"/>
            <a:ext cx="4824412" cy="267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01 - Africa (Acoustic)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02 - Aline (Acoustic)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03 - Caresse (Acoustic)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04 - Coco Caline (Acoustic)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05 - De mes sombres archives (Acoustic)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06 - Eden (Acoustic)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07 - Le lac (Acoustic)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08 - Magnolia (Acoustic)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09 - Moonlight Serenade (Acoustic)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10 - Porto-Vecchio (Acoustic)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11 - Romy (Acoustic)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12 - Sublime &amp; silence (Acoustic)</a:t>
            </a:r>
          </a:p>
        </p:txBody>
      </p:sp>
      <p:pic>
        <p:nvPicPr>
          <p:cNvPr id="3077" name="Picture 6" descr="C:\Users\Jclaude\Desktop\julien-dore-22303018_détouré (FILEminimizer)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2782888"/>
            <a:ext cx="3313112" cy="297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331913" y="981075"/>
            <a:ext cx="6480175" cy="4895850"/>
          </a:xfrm>
          <a:prstGeom prst="frame">
            <a:avLst>
              <a:gd name="adj1" fmla="val 2634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2" descr="C:\Users\christelle\Desktop\tab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69" descr="C:\Users\Jclaude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57150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2" descr="C:\Users\christelle\Desktop\Image14444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656" y="639921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9263" y="63896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144" y="1654175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2146" y="1662689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8" name="01 - Africa (Acoustic)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20" name="02 - Aline (Acoustic)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22" name="04 - Coco Caline (Acoustic)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4" name="03 - Caresse (Acoustic)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6" name="05 - De mes sombres archives (Acoustic)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8" name="06 - Eden (Acoustic)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30" name="07 - Le lac (Acoustic)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7213"/>
            <a:ext cx="51593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32" name="08 - Magnolia (Acoustic)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4" name="09 - Moonlight Serenade (Acoustic)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6" name="10 - Porto-Vecchio (Acoustic)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530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8" name="11 - Romy (Acoustic)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40" name="12 - Sublime &amp; silence (Acoustic)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683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7956" y="2140509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3083" y="217905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479550"/>
            <a:ext cx="5683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3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8319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5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D:\SMYLET\1 (FILEmini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0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2">
            <a:extLst>
              <a:ext uri="{BEBA8EAE-BF5A-486C-A8C5-ECC9F3942E4B}">
                <a14:imgProps xmlns:a14="http://schemas.microsoft.com/office/drawing/2010/main">
                  <a14:imgLayer r:embed="rId6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4881563"/>
            <a:ext cx="717550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4">
            <a:extLst>
              <a:ext uri="{BEBA8EAE-BF5A-486C-A8C5-ECC9F3942E4B}">
                <a14:imgProps xmlns:a14="http://schemas.microsoft.com/office/drawing/2010/main">
                  <a14:imgLayer r:embed="rId6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57" descr="C:\Users\Jclaude\Desktop\30bi7w0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7950" y="1706563"/>
            <a:ext cx="1236663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79188" y="1581150"/>
            <a:ext cx="1512887" cy="1489075"/>
          </a:xfrm>
          <a:prstGeom prst="frame">
            <a:avLst>
              <a:gd name="adj1" fmla="val 6762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8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60" descr="C:\Users\Jclaude\Desktop\julien-dore-aux-victoires-musique-2015_width1024_détouré (FILEminimizer)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8384" y="2842007"/>
            <a:ext cx="2430462" cy="364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69" descr="C:\Users\Jclaude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83</Words>
  <Application>Microsoft Office PowerPoint</Application>
  <PresentationFormat>Affichage à l'écran (4:3)</PresentationFormat>
  <Paragraphs>15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2024-11-18T12:12:27Z</dcterms:modified>
</cp:coreProperties>
</file>