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1" r:id="rId2"/>
    <p:sldId id="279" r:id="rId3"/>
    <p:sldId id="28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/sd1lObcPiZJvN35RCxbw==" hashData="dQJI0zZqSWj5rl5/rrBT9+rt3o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9E009E"/>
    <a:srgbClr val="644C00"/>
    <a:srgbClr val="5CD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603" autoAdjust="0"/>
    <p:restoredTop sz="94660"/>
  </p:normalViewPr>
  <p:slideViewPr>
    <p:cSldViewPr>
      <p:cViewPr>
        <p:scale>
          <a:sx n="80" d="100"/>
          <a:sy n="80" d="100"/>
        </p:scale>
        <p:origin x="-176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CC404E-00FB-4465-8D79-541153FBC8CB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0B9E55D-0E87-4E1B-A60F-7E3B907FF2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718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71949-01F9-41F7-BE0D-EDF794CDF6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1191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D09EC-142B-4C36-8FA8-9947188BFC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569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67172-1CCE-4C07-8B18-98251B4AEC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4927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6F9DB-1AC6-4741-813A-7D5BF1440F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2933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A237F-A049-47EB-8A50-0B521513AA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1913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A24B6-FEE3-4DEA-9D9B-AAA02706BD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4766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2CD01-54C7-4C25-A8E4-FC547E242D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4877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E6B06-F357-448F-AA62-C0AC78E856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0402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F6934-7E91-40F1-8E86-19BE611D86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8149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BB81D-DA35-4CB7-824A-9ADABF56BC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4478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C6D5B-DC35-40EF-B1F3-8B85BC5842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6337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583">
              <a:srgbClr val="FFC000"/>
            </a:gs>
            <a:gs pos="89000">
              <a:schemeClr val="accent4">
                <a:lumMod val="10000"/>
              </a:schemeClr>
            </a:gs>
            <a:gs pos="81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65E077-EC8E-4179-AA1B-1A9406A4A5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audio" Target="../media/audio2.bin"/><Relationship Id="rId11" Type="http://schemas.openxmlformats.org/officeDocument/2006/relationships/image" Target="../media/image4.gif"/><Relationship Id="rId5" Type="http://schemas.openxmlformats.org/officeDocument/2006/relationships/audio" Target="../media/audio1.bin"/><Relationship Id="rId15" Type="http://schemas.openxmlformats.org/officeDocument/2006/relationships/image" Target="../media/image8.jpeg"/><Relationship Id="rId10" Type="http://schemas.openxmlformats.org/officeDocument/2006/relationships/image" Target="../media/image3.jpeg"/><Relationship Id="rId4" Type="http://schemas.openxmlformats.org/officeDocument/2006/relationships/audio" Target="../media/media2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bin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7.bin"/><Relationship Id="rId21" Type="http://schemas.openxmlformats.org/officeDocument/2006/relationships/audio" Target="../media/audio8.bin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20.bin"/><Relationship Id="rId50" Type="http://schemas.openxmlformats.org/officeDocument/2006/relationships/image" Target="../media/image41.jpeg"/><Relationship Id="rId55" Type="http://schemas.microsoft.com/office/2007/relationships/hdphoto" Target="../media/hdphoto2.wdp"/><Relationship Id="rId63" Type="http://schemas.openxmlformats.org/officeDocument/2006/relationships/image" Target="../media/image51.png"/><Relationship Id="rId68" Type="http://schemas.microsoft.com/office/2007/relationships/hdphoto" Target="../media/hdphoto5.wdp"/><Relationship Id="rId7" Type="http://schemas.openxmlformats.org/officeDocument/2006/relationships/image" Target="../media/image16.gif"/><Relationship Id="rId71" Type="http://schemas.openxmlformats.org/officeDocument/2006/relationships/image" Target="../media/image54.gif"/><Relationship Id="rId2" Type="http://schemas.openxmlformats.org/officeDocument/2006/relationships/image" Target="../media/image11.png"/><Relationship Id="rId16" Type="http://schemas.openxmlformats.org/officeDocument/2006/relationships/image" Target="../media/image22.jpeg"/><Relationship Id="rId29" Type="http://schemas.openxmlformats.org/officeDocument/2006/relationships/audio" Target="../media/audio12.bin"/><Relationship Id="rId11" Type="http://schemas.openxmlformats.org/officeDocument/2006/relationships/audio" Target="../media/audio3.bin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6.bin"/><Relationship Id="rId40" Type="http://schemas.openxmlformats.org/officeDocument/2006/relationships/image" Target="../media/image34.jpeg"/><Relationship Id="rId45" Type="http://schemas.openxmlformats.org/officeDocument/2006/relationships/image" Target="../media/image37.png"/><Relationship Id="rId53" Type="http://schemas.microsoft.com/office/2007/relationships/hdphoto" Target="../media/hdphoto1.wdp"/><Relationship Id="rId58" Type="http://schemas.openxmlformats.org/officeDocument/2006/relationships/image" Target="../media/image47.jpeg"/><Relationship Id="rId66" Type="http://schemas.openxmlformats.org/officeDocument/2006/relationships/image" Target="../media/image4.gif"/><Relationship Id="rId5" Type="http://schemas.openxmlformats.org/officeDocument/2006/relationships/image" Target="../media/image14.gif"/><Relationship Id="rId15" Type="http://schemas.openxmlformats.org/officeDocument/2006/relationships/audio" Target="../media/audio5.bin"/><Relationship Id="rId23" Type="http://schemas.openxmlformats.org/officeDocument/2006/relationships/audio" Target="../media/audio9.bin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0.gif"/><Relationship Id="rId57" Type="http://schemas.openxmlformats.org/officeDocument/2006/relationships/image" Target="../media/image46.png"/><Relationship Id="rId61" Type="http://schemas.openxmlformats.org/officeDocument/2006/relationships/image" Target="../media/image50.png"/><Relationship Id="rId10" Type="http://schemas.openxmlformats.org/officeDocument/2006/relationships/image" Target="../media/image19.gif"/><Relationship Id="rId19" Type="http://schemas.openxmlformats.org/officeDocument/2006/relationships/audio" Target="../media/audio7.bin"/><Relationship Id="rId31" Type="http://schemas.openxmlformats.org/officeDocument/2006/relationships/audio" Target="../media/audio13.bin"/><Relationship Id="rId44" Type="http://schemas.openxmlformats.org/officeDocument/2006/relationships/image" Target="../media/image36.jpeg"/><Relationship Id="rId52" Type="http://schemas.openxmlformats.org/officeDocument/2006/relationships/image" Target="../media/image43.png"/><Relationship Id="rId60" Type="http://schemas.openxmlformats.org/officeDocument/2006/relationships/image" Target="../media/image49.jpeg"/><Relationship Id="rId65" Type="http://schemas.openxmlformats.org/officeDocument/2006/relationships/image" Target="../media/image6.jpg"/><Relationship Id="rId73" Type="http://schemas.openxmlformats.org/officeDocument/2006/relationships/image" Target="../media/image56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1.bin"/><Relationship Id="rId30" Type="http://schemas.openxmlformats.org/officeDocument/2006/relationships/image" Target="../media/image29.jpeg"/><Relationship Id="rId35" Type="http://schemas.openxmlformats.org/officeDocument/2006/relationships/audio" Target="../media/audio15.bin"/><Relationship Id="rId43" Type="http://schemas.openxmlformats.org/officeDocument/2006/relationships/audio" Target="../media/audio19.bin"/><Relationship Id="rId48" Type="http://schemas.openxmlformats.org/officeDocument/2006/relationships/image" Target="../media/image39.jpeg"/><Relationship Id="rId56" Type="http://schemas.openxmlformats.org/officeDocument/2006/relationships/image" Target="../media/image45.gif"/><Relationship Id="rId64" Type="http://schemas.microsoft.com/office/2007/relationships/hdphoto" Target="../media/hdphoto4.wdp"/><Relationship Id="rId69" Type="http://schemas.openxmlformats.org/officeDocument/2006/relationships/audio" Target="../media/audio21.wav"/><Relationship Id="rId8" Type="http://schemas.openxmlformats.org/officeDocument/2006/relationships/image" Target="../media/image17.gif"/><Relationship Id="rId51" Type="http://schemas.openxmlformats.org/officeDocument/2006/relationships/image" Target="../media/image42.jpeg"/><Relationship Id="rId72" Type="http://schemas.openxmlformats.org/officeDocument/2006/relationships/image" Target="../media/image55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6.bin"/><Relationship Id="rId25" Type="http://schemas.openxmlformats.org/officeDocument/2006/relationships/audio" Target="../media/audio10.bin"/><Relationship Id="rId33" Type="http://schemas.openxmlformats.org/officeDocument/2006/relationships/audio" Target="../media/audio14.bin"/><Relationship Id="rId38" Type="http://schemas.openxmlformats.org/officeDocument/2006/relationships/image" Target="../media/image33.jpeg"/><Relationship Id="rId46" Type="http://schemas.openxmlformats.org/officeDocument/2006/relationships/image" Target="../media/image38.png"/><Relationship Id="rId59" Type="http://schemas.openxmlformats.org/officeDocument/2006/relationships/image" Target="../media/image48.jpeg"/><Relationship Id="rId67" Type="http://schemas.openxmlformats.org/officeDocument/2006/relationships/image" Target="../media/image52.png"/><Relationship Id="rId20" Type="http://schemas.openxmlformats.org/officeDocument/2006/relationships/image" Target="../media/image24.jpeg"/><Relationship Id="rId41" Type="http://schemas.openxmlformats.org/officeDocument/2006/relationships/audio" Target="../media/audio18.bin"/><Relationship Id="rId54" Type="http://schemas.openxmlformats.org/officeDocument/2006/relationships/image" Target="../media/image44.png"/><Relationship Id="rId62" Type="http://schemas.microsoft.com/office/2007/relationships/hdphoto" Target="../media/hdphoto3.wdp"/><Relationship Id="rId70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arou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12. Garou - Sous le vent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VENT.wav">
            <a:hlinkClick r:id="" action="ppaction://media"/>
          </p:cNvPr>
          <p:cNvPicPr>
            <a:picLocks noRot="1" noChangeAspect="1"/>
          </p:cNvPicPr>
          <p:nvPr>
            <a:wavAudioFile r:embed="rId5" name="VENT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christelle\Desktop\gghh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604838"/>
            <a:ext cx="7642225" cy="567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christelle\Desktop\tttt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541463"/>
            <a:ext cx="5861050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F2264.wav">
            <a:hlinkClick r:id="" action="ppaction://media"/>
          </p:cNvPr>
          <p:cNvPicPr>
            <a:picLocks noRot="1" noChangeAspect="1"/>
          </p:cNvPicPr>
          <p:nvPr>
            <a:wavAudioFile r:embed="rId6" name="01.Florent Pagny - Savoir Aim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300163"/>
            <a:ext cx="6269038" cy="4284662"/>
          </a:xfrm>
          <a:prstGeom prst="frame">
            <a:avLst>
              <a:gd name="adj1" fmla="val 394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1817688"/>
            <a:ext cx="3351212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5326063" y="2928938"/>
            <a:ext cx="1138237" cy="1128712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Cadre 16"/>
          <p:cNvSpPr/>
          <p:nvPr/>
        </p:nvSpPr>
        <p:spPr bwMode="auto">
          <a:xfrm>
            <a:off x="684213" y="525463"/>
            <a:ext cx="7775575" cy="5834062"/>
          </a:xfrm>
          <a:prstGeom prst="frame">
            <a:avLst>
              <a:gd name="adj1" fmla="val 1391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211" y="1760455"/>
            <a:ext cx="3763533" cy="346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4" descr="C:\Users\christelle\Desktop\Garou\garou-le-meilleu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73250"/>
            <a:ext cx="32416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christelle\Desktop\ggh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06425"/>
            <a:ext cx="7632700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 bwMode="auto">
          <a:xfrm>
            <a:off x="684213" y="525463"/>
            <a:ext cx="7775575" cy="5834062"/>
          </a:xfrm>
          <a:prstGeom prst="frame">
            <a:avLst>
              <a:gd name="adj1" fmla="val 1391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1043608" y="903334"/>
            <a:ext cx="4896544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01. J'avais 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besoin d'être la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02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Le sucre et le sel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03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Quand je manque de toi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04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Les filles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05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La moitie du ciel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06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Aimer d'amour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07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Passe ta route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08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Je l'aime encore</a:t>
            </a: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09</a:t>
            </a: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Le calme plat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048678" y="3356992"/>
            <a:ext cx="57555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10. Ne me parlez plus d'elle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11. Je resterai le </a:t>
            </a:r>
            <a:r>
              <a:rPr lang="fr-FR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meme</a:t>
            </a:r>
            <a:endParaRPr lang="fr-FR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12. Pour l'amour d'une femme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13. For </a:t>
            </a:r>
            <a:r>
              <a:rPr lang="fr-FR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you</a:t>
            </a:r>
            <a:endParaRPr lang="fr-FR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14. Version intégrale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15. L'injustice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16. Si tu veux que je ne t'aime plus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17. Gentleman cambrioleur</a:t>
            </a:r>
          </a:p>
          <a:p>
            <a:pPr>
              <a:defRPr/>
            </a:pPr>
            <a:r>
              <a:rPr lang="fr-FR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18. Les </a:t>
            </a:r>
            <a:r>
              <a:rPr lang="fr-FR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champs-elysees</a:t>
            </a:r>
            <a:endParaRPr lang="fr-FR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>
              <a:defRPr/>
            </a:pPr>
            <a:r>
              <a:rPr lang="fr-F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19, sous le vent </a:t>
            </a:r>
            <a:endParaRPr lang="fr-FR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7" name="Picture 6" descr="C:\Users\JCL\Desktop\77443-garou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1002" y="4221088"/>
            <a:ext cx="3602691" cy="24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57150"/>
            <a:ext cx="91059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8888"/>
            <a:ext cx="4953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98642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56" descr="C:\Users\Marie-Jose\Desktop\NUMEROS JUKEBOX NOIR\1 (FILEminimizer).jpg">
            <a:hlinkClick r:id="" action="ppaction://noaction" highlightClick="1">
              <a:snd r:embed="rId11" name="201 - J'avais besoin d'être là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Marie-Jose\Desktop\NUMEROS JUKEBOX NOIR\2 (FILEminimizer).jpg">
            <a:hlinkClick r:id="" action="ppaction://noaction" highlightClick="1">
              <a:snd r:embed="rId13" name="202 - Le sucre et le sel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Marie-Jose\Desktop\NUMEROS JUKEBOX NOIR\3 (FILEminimizer).jpg">
            <a:hlinkClick r:id="" action="ppaction://noaction" highlightClick="1">
              <a:snd r:embed="rId15" name="203 - Quand je manque de t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4" descr="C:\Users\Marie-Jose\Desktop\NUMEROS JUKEBOX NOIR\4 (FILEminimizer).jpg">
            <a:hlinkClick r:id="" action="ppaction://noaction" highlightClick="1">
              <a:snd r:embed="rId17" name="204 - Les fill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" descr="C:\Users\Marie-Jose\Desktop\NUMEROS JUKEBOX NOIR\5 (FILEminimizer).jpg">
            <a:hlinkClick r:id="" action="ppaction://noaction" highlightClick="1">
              <a:snd r:embed="rId19" name="205 - La moitié du cie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6" descr="C:\Users\Marie-Jose\Desktop\NUMEROS JUKEBOX NOIR\6 (FILEminimizer).jpg">
            <a:hlinkClick r:id="" action="ppaction://noaction" highlightClick="1">
              <a:snd r:embed="rId21" name="206 - Aimer d'amo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7" descr="C:\Users\Marie-Jose\Desktop\NUMEROS JUKEBOX NOIR\7 (FILEminimizer).jpg">
            <a:hlinkClick r:id="" action="ppaction://noaction" highlightClick="1">
              <a:snd r:embed="rId23" name="207 - Passe ta rout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25" name="208 - Je l'aime enco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9" descr="C:\Users\Marie-Jose\Desktop\NUMEROS JUKEBOX NOIR\9 (FILEminimizer).jpg">
            <a:hlinkClick r:id="" action="ppaction://noaction" highlightClick="1">
              <a:snd r:embed="rId27" name="209 - Le calme pla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29" name="211 - Je resterai le mêm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325813"/>
            <a:ext cx="5381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1" name="212 - Pour l'amour d'une fem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3" descr="C:\Users\Marie-Jose\Desktop\NUMEROS JUKEBOX NOIR\13 (FILEminimizer).jpg">
            <a:hlinkClick r:id="" action="ppaction://noaction" highlightClick="1">
              <a:snd r:embed="rId33" name="213 - For You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4" descr="C:\Users\Marie-Jose\Desktop\NUMEROS JUKEBOX NOIR\14 (FILEminimizer).jpg">
            <a:hlinkClick r:id="" action="ppaction://noaction" highlightClick="1">
              <a:snd r:embed="rId35" name="214 - Version intégral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43363"/>
            <a:ext cx="476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5" descr="C:\Users\Marie-Jose\Desktop\NUMEROS JUKEBOX NOIR\15 (FILEminimizer).jpg">
            <a:hlinkClick r:id="" action="ppaction://noaction" highlightClick="1">
              <a:snd r:embed="rId37" name="215 - L'injustic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2687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6" descr="C:\Users\Marie-Jose\Desktop\NUMEROS JUKEBOX NOIR\16 (FILEminimizer).jpg">
            <a:hlinkClick r:id="" action="ppaction://noaction" highlightClick="1">
              <a:snd r:embed="rId39" name="216 - Si tu veux que je ne t'aime plu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7" descr="C:\Users\Marie-Jose\Desktop\NUMEROS JUKEBOX NOIR\17 (FILEminimizer).jpg">
            <a:hlinkClick r:id="" action="ppaction://noaction" highlightClick="1">
              <a:snd r:embed="rId41" name="217 - Gentleman cambrioleu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8" descr="C:\Users\Marie-Jose\Desktop\NUMEROS JUKEBOX NOIR\18 (FILEminimizer).jpg">
            <a:hlinkClick r:id="" action="ppaction://noaction" highlightClick="1">
              <a:snd r:embed="rId43" name="218 - Les Champs-Elysée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641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731" y="946149"/>
            <a:ext cx="1400175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04" y="4360209"/>
            <a:ext cx="536858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0" descr="C:\Users\Marie-Jose\Desktop\NUMEROS JUKEBOX NOIR\10 (FILEminimizer).jpg">
            <a:hlinkClick r:id="" action="ppaction://noaction" highlightClick="1">
              <a:snd r:embed="rId47" name="110 - Je suis le mêm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1162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4869" y="4771231"/>
            <a:ext cx="1714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992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7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4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1158875"/>
            <a:ext cx="9620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47161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33" y="1867884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JCL\Pictures\Image111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361" y="1654176"/>
            <a:ext cx="1334119" cy="138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Cadre 56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578" y="5089525"/>
            <a:ext cx="587544" cy="781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19" descr="C:\Users\Marie-Jose\Desktop\NUMEROS JUKEBOX NOIR\19 (FILEminimizer).jpg">
            <a:hlinkClick r:id="" action="ppaction://noaction" highlightClick="1">
              <a:snd r:embed="rId69" name="12. Garou - Sous le vent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181" y="5185834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62" descr="C:\Users\JCL\Desktop\Garou-presentera-ce-mercredi-la-fete-de-la-musique-sur-France-2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46413" y="3016251"/>
            <a:ext cx="2257772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Affichage à l'écran (4:3)</PresentationFormat>
  <Paragraphs>19</Paragraphs>
  <Slides>3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2024-11-18T12:10:52Z</dcterms:modified>
</cp:coreProperties>
</file>