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1" r:id="rId2"/>
    <p:sldId id="340" r:id="rId3"/>
    <p:sldId id="34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5OMKapfFiaRrCMCSQ9pbbg==" hashData="aqVVs0Dv41dbWmvrNViKni2gA7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5E00"/>
    <a:srgbClr val="9E4F00"/>
    <a:srgbClr val="D6A300"/>
    <a:srgbClr val="6C0000"/>
    <a:srgbClr val="A9C3FD"/>
    <a:srgbClr val="5F8FFB"/>
    <a:srgbClr val="59FFFF"/>
    <a:srgbClr val="000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277" autoAdjust="0"/>
    <p:restoredTop sz="94660"/>
  </p:normalViewPr>
  <p:slideViewPr>
    <p:cSldViewPr>
      <p:cViewPr>
        <p:scale>
          <a:sx n="72" d="100"/>
          <a:sy n="72" d="100"/>
        </p:scale>
        <p:origin x="-1944" y="-4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8F049BF-F9B0-4B48-8765-3E84184B9C5A}" type="datetimeFigureOut">
              <a:rPr lang="fr-FR"/>
              <a:pPr>
                <a:defRPr/>
              </a:pPr>
              <a:t>19/11/2024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31AE017-9A2D-4288-AAC4-FC1E67F4CD9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15531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F120BCE-14ED-4AD0-AE3C-AB6215210AD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A0CD538-7196-43CB-91C4-D19688B801D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3DF4D0F-50BB-4C88-A101-A29162E3F0D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20D64-8379-44A1-A3BE-03F1A67243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53661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AEF53-8CDA-4C31-AA66-F0C93B7EA5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08620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D11D4E-AE49-4C62-BD61-D69A01E2DE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4322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20593E-2E90-46B5-B78F-07286E38EB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6603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499835-1BE4-4A3A-8C7C-F415208DE9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30739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28D98E-71BD-460C-B0D3-A8A16B490F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2764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CBD4A1-8CD8-4135-A73B-319AF56471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30554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B52FA7-9430-4BC6-8BDD-1D02C80200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22049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C7C5B0-2D40-4F00-97F3-B771CCEC50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4498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53F526-DDAF-46B1-9A1D-773F37DAF1C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2656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EE9C26-FAF7-46F3-BA78-3C05E932F0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63782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rgbClr val="C00000"/>
            </a:gs>
            <a:gs pos="87000">
              <a:srgbClr val="FFC000"/>
            </a:gs>
            <a:gs pos="83000">
              <a:schemeClr val="accent4">
                <a:lumMod val="10000"/>
              </a:schemeClr>
            </a:gs>
            <a:gs pos="60000">
              <a:schemeClr val="accent4">
                <a:lumMod val="10000"/>
              </a:schemeClr>
            </a:gs>
            <a:gs pos="67083">
              <a:schemeClr val="accent4">
                <a:lumMod val="10000"/>
              </a:schemeClr>
            </a:gs>
            <a:gs pos="77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09F541E-B277-4BEF-B81B-9F24F2D809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gif"/><Relationship Id="rId3" Type="http://schemas.openxmlformats.org/officeDocument/2006/relationships/audio" Target="../media/audio1.wav"/><Relationship Id="rId21" Type="http://schemas.openxmlformats.org/officeDocument/2006/relationships/image" Target="../media/image12.jpeg"/><Relationship Id="rId7" Type="http://schemas.openxmlformats.org/officeDocument/2006/relationships/audio" Target="../media/audio5.wav"/><Relationship Id="rId12" Type="http://schemas.openxmlformats.org/officeDocument/2006/relationships/image" Target="../media/image3.png"/><Relationship Id="rId17" Type="http://schemas.openxmlformats.org/officeDocument/2006/relationships/image" Target="../media/image8.gif"/><Relationship Id="rId2" Type="http://schemas.openxmlformats.org/officeDocument/2006/relationships/audio" Target="../media/media1.wav"/><Relationship Id="rId16" Type="http://schemas.openxmlformats.org/officeDocument/2006/relationships/image" Target="../media/image7.jpeg"/><Relationship Id="rId20" Type="http://schemas.openxmlformats.org/officeDocument/2006/relationships/image" Target="../media/image11.png"/><Relationship Id="rId1" Type="http://schemas.microsoft.com/office/2007/relationships/media" Target="../media/media1.wav"/><Relationship Id="rId6" Type="http://schemas.openxmlformats.org/officeDocument/2006/relationships/audio" Target="../media/audio4.wav"/><Relationship Id="rId11" Type="http://schemas.openxmlformats.org/officeDocument/2006/relationships/image" Target="../media/image2.jpeg"/><Relationship Id="rId5" Type="http://schemas.openxmlformats.org/officeDocument/2006/relationships/audio" Target="../media/audio3.wav"/><Relationship Id="rId15" Type="http://schemas.openxmlformats.org/officeDocument/2006/relationships/image" Target="../media/image6.png"/><Relationship Id="rId10" Type="http://schemas.openxmlformats.org/officeDocument/2006/relationships/image" Target="../media/image1.png"/><Relationship Id="rId19" Type="http://schemas.openxmlformats.org/officeDocument/2006/relationships/image" Target="../media/image10.png"/><Relationship Id="rId4" Type="http://schemas.openxmlformats.org/officeDocument/2006/relationships/audio" Target="../media/audio2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microsoft.com/office/2007/relationships/hdphoto" Target="../media/hdphoto3.wdp"/><Relationship Id="rId26" Type="http://schemas.openxmlformats.org/officeDocument/2006/relationships/image" Target="../media/image32.png"/><Relationship Id="rId39" Type="http://schemas.openxmlformats.org/officeDocument/2006/relationships/image" Target="../media/image40.jpeg"/><Relationship Id="rId21" Type="http://schemas.openxmlformats.org/officeDocument/2006/relationships/image" Target="../media/image29.png"/><Relationship Id="rId34" Type="http://schemas.openxmlformats.org/officeDocument/2006/relationships/audio" Target="../media/audio8.wav"/><Relationship Id="rId42" Type="http://schemas.openxmlformats.org/officeDocument/2006/relationships/audio" Target="../media/audio12.wav"/><Relationship Id="rId47" Type="http://schemas.openxmlformats.org/officeDocument/2006/relationships/image" Target="../media/image44.jpeg"/><Relationship Id="rId50" Type="http://schemas.openxmlformats.org/officeDocument/2006/relationships/audio" Target="../media/audio16.wav"/><Relationship Id="rId55" Type="http://schemas.openxmlformats.org/officeDocument/2006/relationships/image" Target="../media/image48.jpeg"/><Relationship Id="rId63" Type="http://schemas.openxmlformats.org/officeDocument/2006/relationships/image" Target="../media/image52.jpeg"/><Relationship Id="rId68" Type="http://schemas.openxmlformats.org/officeDocument/2006/relationships/audio" Target="../media/audio25.wav"/><Relationship Id="rId76" Type="http://schemas.openxmlformats.org/officeDocument/2006/relationships/audio" Target="../media/audio26.wav"/><Relationship Id="rId84" Type="http://schemas.openxmlformats.org/officeDocument/2006/relationships/audio" Target="../media/audio30.wav"/><Relationship Id="rId89" Type="http://schemas.openxmlformats.org/officeDocument/2006/relationships/image" Target="../media/image69.png"/><Relationship Id="rId7" Type="http://schemas.openxmlformats.org/officeDocument/2006/relationships/image" Target="../media/image19.gif"/><Relationship Id="rId71" Type="http://schemas.openxmlformats.org/officeDocument/2006/relationships/image" Target="../media/image5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png"/><Relationship Id="rId29" Type="http://schemas.openxmlformats.org/officeDocument/2006/relationships/image" Target="../media/image35.jpeg"/><Relationship Id="rId11" Type="http://schemas.openxmlformats.org/officeDocument/2006/relationships/image" Target="../media/image23.jpeg"/><Relationship Id="rId24" Type="http://schemas.microsoft.com/office/2007/relationships/hdphoto" Target="../media/hdphoto6.wdp"/><Relationship Id="rId32" Type="http://schemas.openxmlformats.org/officeDocument/2006/relationships/audio" Target="../media/audio7.wav"/><Relationship Id="rId37" Type="http://schemas.openxmlformats.org/officeDocument/2006/relationships/image" Target="../media/image39.jpeg"/><Relationship Id="rId40" Type="http://schemas.openxmlformats.org/officeDocument/2006/relationships/audio" Target="../media/audio11.wav"/><Relationship Id="rId45" Type="http://schemas.openxmlformats.org/officeDocument/2006/relationships/image" Target="../media/image43.jpeg"/><Relationship Id="rId53" Type="http://schemas.openxmlformats.org/officeDocument/2006/relationships/image" Target="../media/image47.jpeg"/><Relationship Id="rId58" Type="http://schemas.openxmlformats.org/officeDocument/2006/relationships/audio" Target="../media/audio20.wav"/><Relationship Id="rId66" Type="http://schemas.openxmlformats.org/officeDocument/2006/relationships/audio" Target="../media/audio24.wav"/><Relationship Id="rId74" Type="http://schemas.openxmlformats.org/officeDocument/2006/relationships/image" Target="../media/image59.png"/><Relationship Id="rId79" Type="http://schemas.openxmlformats.org/officeDocument/2006/relationships/image" Target="../media/image62.jpeg"/><Relationship Id="rId87" Type="http://schemas.openxmlformats.org/officeDocument/2006/relationships/image" Target="../media/image67.png"/><Relationship Id="rId5" Type="http://schemas.openxmlformats.org/officeDocument/2006/relationships/image" Target="../media/image17.png"/><Relationship Id="rId61" Type="http://schemas.openxmlformats.org/officeDocument/2006/relationships/image" Target="../media/image51.jpeg"/><Relationship Id="rId82" Type="http://schemas.openxmlformats.org/officeDocument/2006/relationships/audio" Target="../media/audio29.wav"/><Relationship Id="rId90" Type="http://schemas.openxmlformats.org/officeDocument/2006/relationships/image" Target="../media/image70.jpeg"/><Relationship Id="rId19" Type="http://schemas.openxmlformats.org/officeDocument/2006/relationships/image" Target="../media/image28.png"/><Relationship Id="rId14" Type="http://schemas.openxmlformats.org/officeDocument/2006/relationships/image" Target="../media/image25.png"/><Relationship Id="rId22" Type="http://schemas.microsoft.com/office/2007/relationships/hdphoto" Target="../media/hdphoto5.wdp"/><Relationship Id="rId27" Type="http://schemas.openxmlformats.org/officeDocument/2006/relationships/image" Target="../media/image33.png"/><Relationship Id="rId30" Type="http://schemas.openxmlformats.org/officeDocument/2006/relationships/audio" Target="../media/audio6.wav"/><Relationship Id="rId35" Type="http://schemas.openxmlformats.org/officeDocument/2006/relationships/image" Target="../media/image38.jpeg"/><Relationship Id="rId43" Type="http://schemas.openxmlformats.org/officeDocument/2006/relationships/image" Target="../media/image42.jpeg"/><Relationship Id="rId48" Type="http://schemas.openxmlformats.org/officeDocument/2006/relationships/audio" Target="../media/audio15.wav"/><Relationship Id="rId56" Type="http://schemas.openxmlformats.org/officeDocument/2006/relationships/audio" Target="../media/audio19.wav"/><Relationship Id="rId64" Type="http://schemas.openxmlformats.org/officeDocument/2006/relationships/audio" Target="../media/audio23.wav"/><Relationship Id="rId69" Type="http://schemas.openxmlformats.org/officeDocument/2006/relationships/image" Target="../media/image55.jpeg"/><Relationship Id="rId77" Type="http://schemas.openxmlformats.org/officeDocument/2006/relationships/image" Target="../media/image61.jpeg"/><Relationship Id="rId8" Type="http://schemas.openxmlformats.org/officeDocument/2006/relationships/image" Target="../media/image20.gif"/><Relationship Id="rId51" Type="http://schemas.openxmlformats.org/officeDocument/2006/relationships/image" Target="../media/image46.jpeg"/><Relationship Id="rId72" Type="http://schemas.openxmlformats.org/officeDocument/2006/relationships/image" Target="../media/image58.jpeg"/><Relationship Id="rId80" Type="http://schemas.openxmlformats.org/officeDocument/2006/relationships/audio" Target="../media/audio28.wav"/><Relationship Id="rId85" Type="http://schemas.openxmlformats.org/officeDocument/2006/relationships/image" Target="../media/image65.jpeg"/><Relationship Id="rId3" Type="http://schemas.openxmlformats.org/officeDocument/2006/relationships/image" Target="../media/image15.png"/><Relationship Id="rId12" Type="http://schemas.openxmlformats.org/officeDocument/2006/relationships/image" Target="../media/image24.png"/><Relationship Id="rId17" Type="http://schemas.openxmlformats.org/officeDocument/2006/relationships/image" Target="../media/image27.png"/><Relationship Id="rId25" Type="http://schemas.openxmlformats.org/officeDocument/2006/relationships/image" Target="../media/image31.gif"/><Relationship Id="rId33" Type="http://schemas.openxmlformats.org/officeDocument/2006/relationships/image" Target="../media/image37.jpeg"/><Relationship Id="rId38" Type="http://schemas.openxmlformats.org/officeDocument/2006/relationships/audio" Target="../media/audio10.wav"/><Relationship Id="rId46" Type="http://schemas.openxmlformats.org/officeDocument/2006/relationships/audio" Target="../media/audio14.wav"/><Relationship Id="rId59" Type="http://schemas.openxmlformats.org/officeDocument/2006/relationships/image" Target="../media/image50.jpeg"/><Relationship Id="rId67" Type="http://schemas.openxmlformats.org/officeDocument/2006/relationships/image" Target="../media/image54.jpeg"/><Relationship Id="rId20" Type="http://schemas.microsoft.com/office/2007/relationships/hdphoto" Target="../media/hdphoto4.wdp"/><Relationship Id="rId41" Type="http://schemas.openxmlformats.org/officeDocument/2006/relationships/image" Target="../media/image41.jpeg"/><Relationship Id="rId54" Type="http://schemas.openxmlformats.org/officeDocument/2006/relationships/audio" Target="../media/audio18.wav"/><Relationship Id="rId62" Type="http://schemas.openxmlformats.org/officeDocument/2006/relationships/audio" Target="../media/audio22.wav"/><Relationship Id="rId70" Type="http://schemas.openxmlformats.org/officeDocument/2006/relationships/image" Target="../media/image56.gif"/><Relationship Id="rId75" Type="http://schemas.openxmlformats.org/officeDocument/2006/relationships/image" Target="../media/image60.png"/><Relationship Id="rId83" Type="http://schemas.openxmlformats.org/officeDocument/2006/relationships/image" Target="../media/image64.jpeg"/><Relationship Id="rId88" Type="http://schemas.openxmlformats.org/officeDocument/2006/relationships/image" Target="../media/image68.gif"/><Relationship Id="rId91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15" Type="http://schemas.microsoft.com/office/2007/relationships/hdphoto" Target="../media/hdphoto2.wdp"/><Relationship Id="rId23" Type="http://schemas.openxmlformats.org/officeDocument/2006/relationships/image" Target="../media/image30.png"/><Relationship Id="rId28" Type="http://schemas.openxmlformats.org/officeDocument/2006/relationships/image" Target="../media/image34.gif"/><Relationship Id="rId36" Type="http://schemas.openxmlformats.org/officeDocument/2006/relationships/audio" Target="../media/audio9.wav"/><Relationship Id="rId49" Type="http://schemas.openxmlformats.org/officeDocument/2006/relationships/image" Target="../media/image45.jpeg"/><Relationship Id="rId57" Type="http://schemas.openxmlformats.org/officeDocument/2006/relationships/image" Target="../media/image49.jpeg"/><Relationship Id="rId10" Type="http://schemas.openxmlformats.org/officeDocument/2006/relationships/image" Target="../media/image22.png"/><Relationship Id="rId31" Type="http://schemas.openxmlformats.org/officeDocument/2006/relationships/image" Target="../media/image36.jpeg"/><Relationship Id="rId44" Type="http://schemas.openxmlformats.org/officeDocument/2006/relationships/audio" Target="../media/audio13.wav"/><Relationship Id="rId52" Type="http://schemas.openxmlformats.org/officeDocument/2006/relationships/audio" Target="../media/audio17.wav"/><Relationship Id="rId60" Type="http://schemas.openxmlformats.org/officeDocument/2006/relationships/audio" Target="../media/audio21.wav"/><Relationship Id="rId65" Type="http://schemas.openxmlformats.org/officeDocument/2006/relationships/image" Target="../media/image53.jpeg"/><Relationship Id="rId73" Type="http://schemas.openxmlformats.org/officeDocument/2006/relationships/image" Target="../media/image9.gif"/><Relationship Id="rId78" Type="http://schemas.openxmlformats.org/officeDocument/2006/relationships/audio" Target="../media/audio27.wav"/><Relationship Id="rId81" Type="http://schemas.openxmlformats.org/officeDocument/2006/relationships/image" Target="../media/image63.jpeg"/><Relationship Id="rId86" Type="http://schemas.openxmlformats.org/officeDocument/2006/relationships/image" Target="../media/image66.png"/><Relationship Id="rId4" Type="http://schemas.openxmlformats.org/officeDocument/2006/relationships/image" Target="../media/image16.png"/><Relationship Id="rId9" Type="http://schemas.openxmlformats.org/officeDocument/2006/relationships/image" Target="../media/image2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17. Si on se mariait à Noël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6" name="nuit3200.wav">
            <a:hlinkClick r:id="" action="ppaction://media"/>
          </p:cNvPr>
          <p:cNvPicPr>
            <a:picLocks noRot="1" noChangeAspect="1"/>
          </p:cNvPicPr>
          <p:nvPr>
            <a:wavAudioFile r:embed="rId3" name="nuit noel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aude\Desktop\aaa_Modifié.jpe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214313"/>
            <a:ext cx="8820150" cy="645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6 -3215.wav">
            <a:hlinkClick r:id="" action="ppaction://media"/>
          </p:cNvPr>
          <p:cNvPicPr>
            <a:picLocks noRot="1" noChangeAspect="1"/>
          </p:cNvPicPr>
          <p:nvPr>
            <a:wavAudioFile r:embed="rId4" name="06 - Aimer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Vinc3215.wav">
            <a:hlinkClick r:id="" action="ppaction://media"/>
          </p:cNvPr>
          <p:cNvPicPr>
            <a:picLocks noRot="1" noChangeAspect="1"/>
          </p:cNvPicPr>
          <p:nvPr>
            <a:wavAudioFile r:embed="rId5" name="Vincent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463" y="3205163"/>
            <a:ext cx="487362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 C3215.wav">
            <a:hlinkClick r:id="" action="ppaction://media"/>
          </p:cNvPr>
          <p:cNvPicPr>
            <a:picLocks noRot="1" noChangeAspect="1"/>
          </p:cNvPicPr>
          <p:nvPr>
            <a:wavAudioFile r:embed="rId6" name="Au Clair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0 -3215.wav">
            <a:hlinkClick r:id="" action="ppaction://media"/>
          </p:cNvPr>
          <p:cNvPicPr>
            <a:picLocks noRot="1" noChangeAspect="1"/>
          </p:cNvPicPr>
          <p:nvPr>
            <a:wavAudioFile r:embed="rId7" name="10 - Mi Amor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654175"/>
            <a:ext cx="3592512" cy="359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426869" y="2847182"/>
            <a:ext cx="1165225" cy="1163637"/>
          </a:xfrm>
          <a:prstGeom prst="ellipse">
            <a:avLst/>
          </a:prstGeom>
          <a:blipFill dpi="0"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0" y="-26988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65225" y="931863"/>
            <a:ext cx="6769100" cy="4991100"/>
          </a:xfrm>
          <a:prstGeom prst="frame">
            <a:avLst>
              <a:gd name="adj1" fmla="val 2579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040606"/>
            <a:ext cx="4535934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16" descr="C:\Users\JClaude\Desktop\bbb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628775"/>
            <a:ext cx="287338" cy="361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5" name="Picture 17" descr="C:\Users\JCL\Desktop\Esnoult\goVdlHX.jpe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788" y="1654174"/>
            <a:ext cx="3631356" cy="3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aaa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214313"/>
            <a:ext cx="8820150" cy="645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467723" y="1144132"/>
            <a:ext cx="4248150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01. Mon premier Noël avec toi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02. A Noël (Last Christmas)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03. Petit Papa Noël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04. Petit garçon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05. Noël blanc (White Christmas)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06. Vive le vent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07. Douce nuit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08. Tant qu'il y aura Noël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09. Noël (Brahms)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10. Un Noël tous ensemble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11. Last Christmas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12. Santa Tell Me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13. All I </a:t>
            </a:r>
            <a:r>
              <a:rPr lang="fr-FR" sz="1200" b="1" dirty="0" err="1" smtClean="0">
                <a:solidFill>
                  <a:srgbClr val="FFFF00"/>
                </a:solidFill>
              </a:rPr>
              <a:t>Want</a:t>
            </a:r>
            <a:r>
              <a:rPr lang="fr-FR" sz="1200" b="1" dirty="0" smtClean="0">
                <a:solidFill>
                  <a:srgbClr val="FFFF00"/>
                </a:solidFill>
              </a:rPr>
              <a:t> for Christmas Is You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14. Let It Snow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15. Jingle </a:t>
            </a:r>
            <a:r>
              <a:rPr lang="fr-FR" sz="1200" b="1" dirty="0" err="1" smtClean="0">
                <a:solidFill>
                  <a:srgbClr val="FFFF00"/>
                </a:solidFill>
              </a:rPr>
              <a:t>Bells</a:t>
            </a:r>
            <a:endParaRPr lang="fr-FR" sz="1200" b="1" dirty="0" smtClean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16. Under the </a:t>
            </a:r>
            <a:r>
              <a:rPr lang="fr-FR" sz="1200" b="1" dirty="0" err="1" smtClean="0">
                <a:solidFill>
                  <a:srgbClr val="FFFF00"/>
                </a:solidFill>
              </a:rPr>
              <a:t>Mistletoe</a:t>
            </a:r>
            <a:endParaRPr lang="fr-FR" sz="1200" b="1" dirty="0" smtClean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17. Si on se mariait à Noël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18. On vous souhaite un joyeux Noël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19. Santa Claus Is </a:t>
            </a:r>
            <a:r>
              <a:rPr lang="fr-FR" sz="1200" b="1" dirty="0" err="1" smtClean="0">
                <a:solidFill>
                  <a:srgbClr val="FFFF00"/>
                </a:solidFill>
              </a:rPr>
              <a:t>Comin</a:t>
            </a:r>
            <a:r>
              <a:rPr lang="fr-FR" sz="1200" b="1" dirty="0" smtClean="0">
                <a:solidFill>
                  <a:srgbClr val="FFFF00"/>
                </a:solidFill>
              </a:rPr>
              <a:t>' to </a:t>
            </a:r>
            <a:r>
              <a:rPr lang="fr-FR" sz="1200" b="1" dirty="0" err="1" smtClean="0">
                <a:solidFill>
                  <a:srgbClr val="FFFF00"/>
                </a:solidFill>
              </a:rPr>
              <a:t>Town</a:t>
            </a:r>
            <a:endParaRPr lang="fr-FR" sz="1200" b="1" dirty="0" smtClean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20. Dis Père Noël (Santa Tell Me)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21. Noël interdit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22. Jingle Bell Rock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23. </a:t>
            </a:r>
            <a:r>
              <a:rPr lang="fr-FR" sz="1200" b="1" dirty="0" err="1" smtClean="0">
                <a:solidFill>
                  <a:srgbClr val="FFFF00"/>
                </a:solidFill>
              </a:rPr>
              <a:t>We</a:t>
            </a:r>
            <a:r>
              <a:rPr lang="fr-FR" sz="1200" b="1" dirty="0" smtClean="0">
                <a:solidFill>
                  <a:srgbClr val="FFFF00"/>
                </a:solidFill>
              </a:rPr>
              <a:t> </a:t>
            </a:r>
            <a:r>
              <a:rPr lang="fr-FR" sz="1200" b="1" dirty="0" err="1" smtClean="0">
                <a:solidFill>
                  <a:srgbClr val="FFFF00"/>
                </a:solidFill>
              </a:rPr>
              <a:t>Wish</a:t>
            </a:r>
            <a:r>
              <a:rPr lang="fr-FR" sz="1200" b="1" dirty="0" smtClean="0">
                <a:solidFill>
                  <a:srgbClr val="FFFF00"/>
                </a:solidFill>
              </a:rPr>
              <a:t> You a </a:t>
            </a:r>
            <a:r>
              <a:rPr lang="fr-FR" sz="1200" b="1" dirty="0" err="1" smtClean="0">
                <a:solidFill>
                  <a:srgbClr val="FFFF00"/>
                </a:solidFill>
              </a:rPr>
              <a:t>Merry</a:t>
            </a:r>
            <a:r>
              <a:rPr lang="fr-FR" sz="1200" b="1" dirty="0" smtClean="0">
                <a:solidFill>
                  <a:srgbClr val="FFFF00"/>
                </a:solidFill>
              </a:rPr>
              <a:t> Christmas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24. Happy Christmas (</a:t>
            </a:r>
            <a:r>
              <a:rPr lang="fr-FR" sz="1200" b="1" dirty="0" err="1" smtClean="0">
                <a:solidFill>
                  <a:srgbClr val="FFFF00"/>
                </a:solidFill>
              </a:rPr>
              <a:t>War</a:t>
            </a:r>
            <a:r>
              <a:rPr lang="fr-FR" sz="1200" b="1" dirty="0" smtClean="0">
                <a:solidFill>
                  <a:srgbClr val="FFFF00"/>
                </a:solidFill>
              </a:rPr>
              <a:t> Is Over)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25. Un Noël pour ceux qui n'ont rien</a:t>
            </a:r>
            <a:endParaRPr lang="fr-FR" sz="1200" b="1" dirty="0">
              <a:solidFill>
                <a:srgbClr val="FFFF00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3" name="Cadre 2"/>
          <p:cNvSpPr/>
          <p:nvPr/>
        </p:nvSpPr>
        <p:spPr>
          <a:xfrm>
            <a:off x="1187624" y="985538"/>
            <a:ext cx="6768752" cy="4968205"/>
          </a:xfrm>
          <a:prstGeom prst="frame">
            <a:avLst>
              <a:gd name="adj1" fmla="val 241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8" descr="C:\Users\JClaude\Desktop\aaaa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05829"/>
            <a:ext cx="2592288" cy="2735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7" descr="C:\Users\JClaude\Desktop\elsa-esnoult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480779"/>
            <a:ext cx="2160185" cy="2160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2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2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2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4666457"/>
            <a:ext cx="90170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30" name="01. Mon premier Noël avec toi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2" name="02. A Noël (Last Christmas)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4" name="03. Petit Papa Noël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6" name="04. Petit garçon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8" name="05. Noël blanc (White Christmas)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40" name="06. Vive le vent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2" name="07. Douce nuit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4" name="08. Tant qu'il y aura Noël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6" name="09. Noël (Brahms)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8" name="10. Un Noël tous ensembl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50" name="11. Last Christmas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2" name="12. Santa Tell M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4" name="13. All I Want for Christmas Is You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6" name="14. Let It Snow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8" name="15. Jingle Bells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60" name="16.Under the Mistletoe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2" name="17. Si on se mariait à Noël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4" name="18. On vous souhaite un joyeux Noël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6" name="19. Santa Claus Is Comin' to Town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8" name="20. Dis Père Noël (Santa Tell Me)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6" name="21. Noël interdit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8" name="22. Jingle Bell Rock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80" name="23. We Wish You a Merry Christmas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82" name="24. Happy Christmas (War Is Over).wav"/>
            </a:hlinkClick>
          </p:cNvPr>
          <p:cNvPicPr>
            <a:picLocks noChangeAspect="1" noChangeArrowheads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84" name="25. Un Noël pour ceux qui n'ont rien.wav"/>
            </a:hlinkClick>
          </p:cNvPr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63" descr="C:\Users\JClaude\Desktop\Image1.pn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681" y="2936081"/>
            <a:ext cx="2114550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17" descr="C:\Users\JCL\Desktop\Esnoult\goVdlHX.jpeg"/>
          <p:cNvPicPr>
            <a:picLocks noChangeAspect="1" noChangeArrowheads="1"/>
          </p:cNvPicPr>
          <p:nvPr/>
        </p:nvPicPr>
        <p:blipFill>
          <a:blip r:embed="rId9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9" y="1553803"/>
            <a:ext cx="1329198" cy="1364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527675"/>
            <a:ext cx="65881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9304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</Words>
  <Application>Microsoft Office PowerPoint</Application>
  <PresentationFormat>Affichage à l'écran (4:3)</PresentationFormat>
  <Paragraphs>28</Paragraphs>
  <Slides>3</Slides>
  <Notes>3</Notes>
  <HiddenSlides>0</HiddenSlides>
  <MMClips>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2024-11-19T08:52:37Z</dcterms:modified>
</cp:coreProperties>
</file>