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sKseb3QB9xEEW7MpImzEg==" hashData="u1YawPSpBdik244CLh1f6r2J35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48"/>
    <a:srgbClr val="005EBC"/>
    <a:srgbClr val="00458A"/>
    <a:srgbClr val="004F9E"/>
    <a:srgbClr val="003264"/>
    <a:srgbClr val="0101FF"/>
    <a:srgbClr val="00009E"/>
    <a:srgbClr val="003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2" autoAdjust="0"/>
    <p:restoredTop sz="94660"/>
  </p:normalViewPr>
  <p:slideViewPr>
    <p:cSldViewPr>
      <p:cViewPr>
        <p:scale>
          <a:sx n="85" d="100"/>
          <a:sy n="85" d="100"/>
        </p:scale>
        <p:origin x="-970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867D85-D327-4F0A-8564-829C97F09705}" type="datetimeFigureOut">
              <a:rPr lang="fr-FR"/>
              <a:pPr>
                <a:defRPr/>
              </a:pPr>
              <a:t>17/11/2024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33DFCE-624C-4D93-8A39-A447D47537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312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E655B29-B606-4A4C-9A91-4371B4E0524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E45707-3910-4A7A-B551-95B89150195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EAA496-9555-43BE-BB1F-6829F29A20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99685-B7EE-458D-BF72-729E43F101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0255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CF927-1A51-491A-9474-63E2DBF1A6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9027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633F1-D2D2-4409-A83A-DD0FF67102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699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3AC6E-BA0B-401B-837E-C1D2A6596D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1658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2926A-89C8-4FB6-A25F-EDB9A34314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2854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EF6E3-2E94-42D2-9FC0-3A4018138D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9041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4BABC-4612-4156-9FA3-409098E127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3289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F780B-C6F4-40F0-A1BE-036A7B718F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824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69509-97F1-40E3-8381-47689C6C7F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8426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13A5A-35F9-4263-A254-C5FDE567F4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1463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AA287A-AAE8-4BE4-BFEA-10335BC95E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1817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4000">
              <a:schemeClr val="tx1"/>
            </a:gs>
            <a:gs pos="94000">
              <a:schemeClr val="accent4">
                <a:lumMod val="10000"/>
              </a:schemeClr>
            </a:gs>
            <a:gs pos="8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932B1AC-CF7E-4A76-A088-0A0521F74F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1.wav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5.wav"/><Relationship Id="rId34" Type="http://schemas.openxmlformats.org/officeDocument/2006/relationships/image" Target="../media/image29.jpeg"/><Relationship Id="rId42" Type="http://schemas.openxmlformats.org/officeDocument/2006/relationships/image" Target="../media/image34.png"/><Relationship Id="rId47" Type="http://schemas.openxmlformats.org/officeDocument/2006/relationships/image" Target="../media/image39.jpeg"/><Relationship Id="rId50" Type="http://schemas.openxmlformats.org/officeDocument/2006/relationships/image" Target="../media/image42.jpeg"/><Relationship Id="rId55" Type="http://schemas.openxmlformats.org/officeDocument/2006/relationships/image" Target="../media/image46.png"/><Relationship Id="rId7" Type="http://schemas.openxmlformats.org/officeDocument/2006/relationships/image" Target="../media/image12.gif"/><Relationship Id="rId12" Type="http://schemas.openxmlformats.org/officeDocument/2006/relationships/image" Target="../media/image17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microsoft.com/office/2007/relationships/hdphoto" Target="../media/hdphoto2.wdp"/><Relationship Id="rId46" Type="http://schemas.openxmlformats.org/officeDocument/2006/relationships/image" Target="../media/image38.jpeg"/><Relationship Id="rId59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audio" Target="../media/audio9.wav"/><Relationship Id="rId41" Type="http://schemas.openxmlformats.org/officeDocument/2006/relationships/image" Target="../media/image33.png"/><Relationship Id="rId54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image" Target="../media/image31.png"/><Relationship Id="rId40" Type="http://schemas.microsoft.com/office/2007/relationships/hdphoto" Target="../media/hdphoto3.wdp"/><Relationship Id="rId45" Type="http://schemas.openxmlformats.org/officeDocument/2006/relationships/image" Target="../media/image37.png"/><Relationship Id="rId53" Type="http://schemas.openxmlformats.org/officeDocument/2006/relationships/image" Target="../media/image44.png"/><Relationship Id="rId58" Type="http://schemas.openxmlformats.org/officeDocument/2006/relationships/image" Target="../media/image49.pn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6.jpeg"/><Relationship Id="rId36" Type="http://schemas.microsoft.com/office/2007/relationships/hdphoto" Target="../media/hdphoto1.wdp"/><Relationship Id="rId49" Type="http://schemas.openxmlformats.org/officeDocument/2006/relationships/image" Target="../media/image41.jpeg"/><Relationship Id="rId57" Type="http://schemas.openxmlformats.org/officeDocument/2006/relationships/image" Target="../media/image48.jpeg"/><Relationship Id="rId10" Type="http://schemas.openxmlformats.org/officeDocument/2006/relationships/image" Target="../media/image15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6.gif"/><Relationship Id="rId52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openxmlformats.org/officeDocument/2006/relationships/image" Target="../media/image27.jpeg"/><Relationship Id="rId35" Type="http://schemas.openxmlformats.org/officeDocument/2006/relationships/image" Target="../media/image30.png"/><Relationship Id="rId43" Type="http://schemas.openxmlformats.org/officeDocument/2006/relationships/image" Target="../media/image35.png"/><Relationship Id="rId48" Type="http://schemas.openxmlformats.org/officeDocument/2006/relationships/image" Target="../media/image40.jpeg"/><Relationship Id="rId56" Type="http://schemas.openxmlformats.org/officeDocument/2006/relationships/image" Target="../media/image47.gif"/><Relationship Id="rId8" Type="http://schemas.openxmlformats.org/officeDocument/2006/relationships/image" Target="../media/image13.gif"/><Relationship Id="rId51" Type="http://schemas.openxmlformats.org/officeDocument/2006/relationships/image" Target="../media/image43.png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4. Louis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07. Le huitième pêché.wav">
            <a:hlinkClick r:id="" action="ppaction://media"/>
          </p:cNvPr>
          <p:cNvPicPr>
            <a:picLocks noRot="1" noChangeAspect="1"/>
          </p:cNvPicPr>
          <p:nvPr>
            <a:wavAudioFile r:embed="rId3" name="07. Le huitième pêché.wav"/>
          </p:nvPr>
        </p:nvPicPr>
        <p:blipFill>
          <a:blip r:embed="rId6"/>
          <a:stretch>
            <a:fillRect/>
          </a:stretch>
        </p:blipFill>
        <p:spPr>
          <a:xfrm>
            <a:off x="6732240" y="134937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cvcv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6350"/>
            <a:ext cx="915352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cvcv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620713"/>
            <a:ext cx="7419975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4124" y="100012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Calogero - X\JB3LSc0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772" y="1601647"/>
            <a:ext cx="3555545" cy="362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cvc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6350"/>
            <a:ext cx="915352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aude\Desktop\cvc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620713"/>
            <a:ext cx="7419975" cy="555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6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051720" y="1658312"/>
            <a:ext cx="6049962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01. Prends ma main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02. Ne reste pas seul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03. Parie qu'on s'aime encore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04. Louise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05. Bulles de savon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06. X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07. En harmonie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08. Mieux qu'ici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09. Le pire de nous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10. Les absents</a:t>
            </a:r>
            <a:endParaRPr lang="fr-FR" sz="2000" b="1" dirty="0" smtClean="0">
              <a:solidFill>
                <a:srgbClr val="FFC0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6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3255400"/>
            <a:ext cx="4608587" cy="346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Prends ma mai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Ne reste pas seul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ouis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Parie qu'on s'aime encor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087812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Bulles de savo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X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En harmoni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Mieux qu'ici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Le pire de nou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Les absent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" y="4025857"/>
            <a:ext cx="661194" cy="18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JCL\Desktop\Calogero - X\JB3LSc0.jpe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657350"/>
            <a:ext cx="1353151" cy="138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59" descr="C:\Users\JCL\Desktop\French-singer-Calogero_détouré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25" y="3005968"/>
            <a:ext cx="2120900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080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Affichage à l'écran (4:3)</PresentationFormat>
  <Paragraphs>13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2024-11-17T10:42:20Z</dcterms:modified>
</cp:coreProperties>
</file>