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32" r:id="rId2"/>
  </p:sldMasterIdLst>
  <p:sldIdLst>
    <p:sldId id="418" r:id="rId3"/>
    <p:sldId id="419" r:id="rId4"/>
    <p:sldId id="420" r:id="rId5"/>
    <p:sldId id="421" r:id="rId6"/>
    <p:sldId id="422" r:id="rId7"/>
    <p:sldId id="423" r:id="rId8"/>
    <p:sldId id="424" r:id="rId9"/>
    <p:sldId id="425" r:id="rId10"/>
    <p:sldId id="426" r:id="rId11"/>
    <p:sldId id="427" r:id="rId12"/>
    <p:sldId id="428" r:id="rId13"/>
    <p:sldId id="429" r:id="rId14"/>
    <p:sldId id="430" r:id="rId15"/>
    <p:sldId id="431" r:id="rId16"/>
    <p:sldId id="432" r:id="rId17"/>
    <p:sldId id="433" r:id="rId18"/>
    <p:sldId id="434" r:id="rId19"/>
    <p:sldId id="435" r:id="rId20"/>
    <p:sldId id="436" r:id="rId21"/>
    <p:sldId id="437" r:id="rId22"/>
    <p:sldId id="438" r:id="rId23"/>
    <p:sldId id="439" r:id="rId24"/>
    <p:sldId id="440" r:id="rId25"/>
    <p:sldId id="441" r:id="rId26"/>
    <p:sldId id="442" r:id="rId27"/>
    <p:sldId id="443" r:id="rId28"/>
    <p:sldId id="444" r:id="rId29"/>
    <p:sldId id="445" r:id="rId30"/>
    <p:sldId id="446" r:id="rId31"/>
    <p:sldId id="447" r:id="rId32"/>
    <p:sldId id="448" r:id="rId33"/>
    <p:sldId id="449" r:id="rId34"/>
    <p:sldId id="450" r:id="rId35"/>
    <p:sldId id="451" r:id="rId36"/>
    <p:sldId id="452" r:id="rId37"/>
    <p:sldId id="453" r:id="rId38"/>
    <p:sldId id="454" r:id="rId39"/>
    <p:sldId id="455" r:id="rId40"/>
    <p:sldId id="456" r:id="rId41"/>
    <p:sldId id="457" r:id="rId42"/>
    <p:sldId id="458" r:id="rId43"/>
    <p:sldId id="459" r:id="rId44"/>
    <p:sldId id="460" r:id="rId45"/>
    <p:sldId id="461" r:id="rId46"/>
    <p:sldId id="462" r:id="rId47"/>
    <p:sldId id="463" r:id="rId48"/>
    <p:sldId id="464" r:id="rId49"/>
    <p:sldId id="465" r:id="rId50"/>
    <p:sldId id="466" r:id="rId51"/>
    <p:sldId id="467" r:id="rId52"/>
    <p:sldId id="468" r:id="rId53"/>
    <p:sldId id="469" r:id="rId54"/>
    <p:sldId id="470" r:id="rId55"/>
    <p:sldId id="471" r:id="rId56"/>
    <p:sldId id="472" r:id="rId57"/>
    <p:sldId id="473" r:id="rId58"/>
    <p:sldId id="474" r:id="rId59"/>
    <p:sldId id="475" r:id="rId60"/>
    <p:sldId id="476" r:id="rId61"/>
    <p:sldId id="477" r:id="rId62"/>
    <p:sldId id="478" r:id="rId63"/>
    <p:sldId id="479" r:id="rId64"/>
    <p:sldId id="480" r:id="rId65"/>
    <p:sldId id="481" r:id="rId66"/>
    <p:sldId id="482" r:id="rId67"/>
    <p:sldId id="483" r:id="rId68"/>
    <p:sldId id="484" r:id="rId69"/>
    <p:sldId id="485" r:id="rId70"/>
    <p:sldId id="486" r:id="rId71"/>
    <p:sldId id="487" r:id="rId72"/>
    <p:sldId id="488" r:id="rId73"/>
    <p:sldId id="302" r:id="rId74"/>
  </p:sldIdLst>
  <p:sldSz cx="10261600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v1vc2aQPSXCw9gCYMn5Bw==" hashData="heEaAictdyUq2CEcY/GuPZJrh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2125285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9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4395747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899317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7" y="1596373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596373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531217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10" y="1531217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10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72641"/>
            <a:ext cx="337599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72422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431446"/>
            <a:ext cx="337599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5" y="478845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5" y="611518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5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9" y="274009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1" y="274009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21" y="2129640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1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89" y="4399907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89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956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593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61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333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252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333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73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59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821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5" y="277821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74226"/>
            <a:ext cx="923544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596373"/>
            <a:ext cx="923544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9" y="6340234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92" y="6340234"/>
            <a:ext cx="3249507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6" y="6340234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2" y="274937"/>
            <a:ext cx="9235440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2" y="1596981"/>
            <a:ext cx="9235440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1" y="6344053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6" y="6344053"/>
            <a:ext cx="3249507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95" y="6344053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ransition spd="med" advTm="6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gif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2940000">
            <a:off x="-2125" y="433653"/>
            <a:ext cx="4583549" cy="3560696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66036" y="252001"/>
            <a:ext cx="4028708" cy="1783917"/>
          </a:xfrm>
          <a:prstGeom prst="rect">
            <a:avLst/>
          </a:prstGeom>
        </p:spPr>
        <p:txBody>
          <a:bodyPr wrap="square" lIns="120781" tIns="60372" rIns="120781" bIns="60372">
            <a:spAutoFit/>
          </a:bodyPr>
          <a:lstStyle/>
          <a:p>
            <a:pPr algn="ctr" defTabSz="1085981"/>
            <a:r>
              <a:rPr lang="fr-FR" sz="3100" b="1" dirty="0" smtClean="0">
                <a:solidFill>
                  <a:srgbClr val="FFFF00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1085981"/>
            <a:r>
              <a:rPr lang="fr-FR" sz="1500" b="1" dirty="0" smtClean="0">
                <a:solidFill>
                  <a:srgbClr val="FFFF00"/>
                </a:solidFill>
                <a:latin typeface="Chiller" pitchFamily="82" charset="0"/>
              </a:rPr>
              <a:t>Ralph Gibson</a:t>
            </a:r>
            <a:endParaRPr lang="fr-FR" sz="1500" b="1" dirty="0">
              <a:solidFill>
                <a:srgbClr val="FFFF00"/>
              </a:solidFill>
              <a:latin typeface="Chiller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720000">
            <a:off x="1510598" y="2734885"/>
            <a:ext cx="1979861" cy="175792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742387" y="2880001"/>
            <a:ext cx="8904093" cy="3857553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  ici  par  là</a:t>
            </a:r>
            <a:endParaRPr lang="fr-FR" sz="6000" dirty="0">
              <a:ln w="63500">
                <a:solidFill>
                  <a:schemeClr val="tx1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120000">
            <a:off x="4248000" y="2736000"/>
            <a:ext cx="6342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 </a:t>
            </a:r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 des  </a:t>
            </a:r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</a:t>
            </a:r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du  </a:t>
            </a:r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15160" y="4140001"/>
            <a:ext cx="6809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2</a:t>
            </a:r>
            <a:endParaRPr lang="fr-FR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MUSIC OF LOVE 1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1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4483329" y="2052117"/>
            <a:ext cx="304517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1495831_879241520869521_6641950731790421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665345_884169287043411_7615137669820823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159" y="0"/>
            <a:ext cx="4553282" cy="6840538"/>
          </a:xfrm>
          <a:prstGeom prst="rect">
            <a:avLst/>
          </a:prstGeom>
        </p:spPr>
      </p:pic>
      <p:pic>
        <p:nvPicPr>
          <p:cNvPr id="3" name="Image 2" descr="w - Copie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1999" y="-1692000"/>
            <a:ext cx="8100000" cy="1008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679275_884168147043525_2465788700008362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812127_884168830376790_6030702974130094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159" y="0"/>
            <a:ext cx="4553282" cy="6840538"/>
          </a:xfrm>
          <a:prstGeom prst="rect">
            <a:avLst/>
          </a:prstGeom>
        </p:spPr>
      </p:pic>
      <p:pic>
        <p:nvPicPr>
          <p:cNvPr id="3" name="Image 2" descr="clipart286442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2000" y="-2016000"/>
            <a:ext cx="7344000" cy="1008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846143_884170220376651_59659100272813518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159" y="0"/>
            <a:ext cx="4553282" cy="6840538"/>
          </a:xfrm>
          <a:prstGeom prst="rect">
            <a:avLst/>
          </a:prstGeom>
        </p:spPr>
      </p:pic>
      <p:pic>
        <p:nvPicPr>
          <p:cNvPr id="3" name="Image 2" descr="9vp7w7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0" y="0"/>
            <a:ext cx="4709586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862020_884169773710029_319377761271268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862379_884169967043343_1942738023741184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159" y="0"/>
            <a:ext cx="4553282" cy="6840538"/>
          </a:xfrm>
          <a:prstGeom prst="rect">
            <a:avLst/>
          </a:prstGeom>
        </p:spPr>
      </p:pic>
      <p:pic>
        <p:nvPicPr>
          <p:cNvPr id="6" name="Image 5" descr="172645746315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536" y="0"/>
            <a:ext cx="4752528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863387_884170370376636_7097668280303446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4456273_889811836479156_3065325997797996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05906_913198660807140_6075374062869950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9755" y="0"/>
            <a:ext cx="6662090" cy="6840538"/>
          </a:xfrm>
          <a:prstGeom prst="rect">
            <a:avLst/>
          </a:prstGeom>
        </p:spPr>
      </p:pic>
      <p:pic>
        <p:nvPicPr>
          <p:cNvPr id="5" name="Image 4" descr="picmix.com_248684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18432" y="0"/>
            <a:ext cx="662473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1670_909674671159539_4860247869259879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2738_909674157826257_3897290278862998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159" y="0"/>
            <a:ext cx="4553282" cy="6840538"/>
          </a:xfrm>
          <a:prstGeom prst="rect">
            <a:avLst/>
          </a:prstGeom>
        </p:spPr>
      </p:pic>
      <p:pic>
        <p:nvPicPr>
          <p:cNvPr id="4" name="Image 3" descr="9f358d764043efe902b8a3eac86dcc6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98552" y="0"/>
            <a:ext cx="446449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9542_909678071159199_5792889273475945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2784_913201297473543_6722595811959546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159" y="0"/>
            <a:ext cx="4553282" cy="6840538"/>
          </a:xfrm>
          <a:prstGeom prst="rect">
            <a:avLst/>
          </a:prstGeom>
        </p:spPr>
      </p:pic>
      <p:pic>
        <p:nvPicPr>
          <p:cNvPr id="3" name="Image 2" descr="84sjquv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26544" y="0"/>
            <a:ext cx="4608512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5715_909676011159405_500941313103667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7058_913201757473497_5190351790981221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51240_913199297473743_6050445112769477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1594_913203067473366_4163481917170914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7706_913200560806950_1810391136307354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8742_913199644140375_25979423465711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3954_909673421159664_8013362811602152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7724_909676441159362_3091191615317975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7810_909674011159605_8286490724988135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9689_913199047473768_4442461010296586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3450_909675434492796_4081406707324589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7917_909675001159506_1213446816244173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30550_909675224492817_8989757453941665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03327_909673757826297_4278211451251320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357783_909676287826044_8951566069138962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496632_913203524139987_3330241573374061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" y="0"/>
            <a:ext cx="1025770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26220_10233011582292444_6168524157455899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3656" y="0"/>
            <a:ext cx="4934288" cy="6840538"/>
          </a:xfrm>
          <a:prstGeom prst="rect">
            <a:avLst/>
          </a:prstGeom>
        </p:spPr>
      </p:pic>
      <p:pic>
        <p:nvPicPr>
          <p:cNvPr id="3" name="Image 2" descr="02-32-07-990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2528" y="0"/>
            <a:ext cx="489654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27338_3592296774317860_6764677484112208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16000" y="-1"/>
            <a:ext cx="11395566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01304_697451289126858_7110878304005745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  <p:pic>
        <p:nvPicPr>
          <p:cNvPr id="7" name="Image 6" descr="1658038_8b6e4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8512" y="-900000"/>
            <a:ext cx="5184576" cy="892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958213_325848713774748_3990386668317356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671" y="0"/>
            <a:ext cx="9112259" cy="6840538"/>
          </a:xfrm>
          <a:prstGeom prst="rect">
            <a:avLst/>
          </a:prstGeom>
        </p:spPr>
      </p:pic>
      <p:pic>
        <p:nvPicPr>
          <p:cNvPr id="3" name="Image 2" descr="9f358d764043efe902b8a3eac86dcc6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1 1205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59666" y="0"/>
            <a:ext cx="1059779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1 1206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10250485" cy="6257802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1 1206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9685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40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6" y="0"/>
            <a:ext cx="4638254" cy="6840538"/>
          </a:xfrm>
          <a:prstGeom prst="rect">
            <a:avLst/>
          </a:prstGeom>
        </p:spPr>
      </p:pic>
      <p:pic>
        <p:nvPicPr>
          <p:cNvPr id="3" name="Image 2" descr="picmix.com_10810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536" y="-216000"/>
            <a:ext cx="4680520" cy="7272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403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6" y="0"/>
            <a:ext cx="4649404" cy="6840538"/>
          </a:xfrm>
          <a:prstGeom prst="rect">
            <a:avLst/>
          </a:prstGeom>
        </p:spPr>
      </p:pic>
      <p:pic>
        <p:nvPicPr>
          <p:cNvPr id="4" name="Image 3" descr="2592035_0a18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536" y="0"/>
            <a:ext cx="468052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404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0263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404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9122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405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6" y="0"/>
            <a:ext cx="4609605" cy="6840538"/>
          </a:xfrm>
          <a:prstGeom prst="rect">
            <a:avLst/>
          </a:prstGeom>
        </p:spPr>
      </p:pic>
      <p:pic>
        <p:nvPicPr>
          <p:cNvPr id="3" name="Image 2" descr="1020301_5a63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536" y="0"/>
            <a:ext cx="468052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6" y="0"/>
            <a:ext cx="4631349" cy="6840538"/>
          </a:xfrm>
          <a:prstGeom prst="rect">
            <a:avLst/>
          </a:prstGeom>
        </p:spPr>
      </p:pic>
      <p:pic>
        <p:nvPicPr>
          <p:cNvPr id="3" name="Image 2" descr="1020305_398f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536" y="0"/>
            <a:ext cx="468052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3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0843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4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6" y="0"/>
            <a:ext cx="4606119" cy="6840538"/>
          </a:xfrm>
          <a:prstGeom prst="rect">
            <a:avLst/>
          </a:prstGeom>
        </p:spPr>
      </p:pic>
      <p:pic>
        <p:nvPicPr>
          <p:cNvPr id="3" name="Image 2" descr="1917719_0ebc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26544" y="0"/>
            <a:ext cx="4608512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4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834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4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7" y="0"/>
            <a:ext cx="4642094" cy="6840538"/>
          </a:xfrm>
          <a:prstGeom prst="rect">
            <a:avLst/>
          </a:prstGeom>
        </p:spPr>
      </p:pic>
      <p:pic>
        <p:nvPicPr>
          <p:cNvPr id="3" name="Image 2" descr="8f787018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999" y="-900000"/>
            <a:ext cx="6516000" cy="856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5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6452" cy="6867796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6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264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7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027399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7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0358385" cy="6866225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8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0263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8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9122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9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6" y="0"/>
            <a:ext cx="4911691" cy="6840000"/>
          </a:xfrm>
          <a:prstGeom prst="rect">
            <a:avLst/>
          </a:prstGeom>
        </p:spPr>
      </p:pic>
      <p:pic>
        <p:nvPicPr>
          <p:cNvPr id="4" name="Image 3" descr="1575751_39dd9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32000" y="-432000"/>
            <a:ext cx="6120000" cy="784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9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6" y="0"/>
            <a:ext cx="4616831" cy="6840538"/>
          </a:xfrm>
          <a:prstGeom prst="rect">
            <a:avLst/>
          </a:prstGeom>
        </p:spPr>
      </p:pic>
      <p:pic>
        <p:nvPicPr>
          <p:cNvPr id="3" name="Image 2" descr="5b5f2ffe7e12b018b8f8c2023626635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536" y="0"/>
            <a:ext cx="468052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"/>
            <a:ext cx="10358385" cy="6862355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02-04 1600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5967" y="0"/>
            <a:ext cx="10286452" cy="6864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1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4416" y="0"/>
            <a:ext cx="6920024" cy="6840538"/>
          </a:xfrm>
          <a:prstGeom prst="rect">
            <a:avLst/>
          </a:prstGeom>
        </p:spPr>
      </p:pic>
      <p:pic>
        <p:nvPicPr>
          <p:cNvPr id="3" name="Image 2" descr="44f4909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7999" y="0"/>
            <a:ext cx="8352000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1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546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1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8164" y="538"/>
            <a:ext cx="6293874" cy="6840000"/>
          </a:xfrm>
          <a:prstGeom prst="rect">
            <a:avLst/>
          </a:prstGeom>
        </p:spPr>
      </p:pic>
      <p:pic>
        <p:nvPicPr>
          <p:cNvPr id="3" name="Image 2" descr="2400581_0673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000" y="-540000"/>
            <a:ext cx="7632000" cy="7884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2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027399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2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50485" cy="685895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3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834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3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8498" y="538"/>
            <a:ext cx="6999522" cy="6840000"/>
          </a:xfrm>
          <a:prstGeom prst="rect">
            <a:avLst/>
          </a:prstGeom>
        </p:spPr>
      </p:pic>
      <p:pic>
        <p:nvPicPr>
          <p:cNvPr id="4" name="Image 3" descr="172641583399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720000"/>
            <a:ext cx="10261600" cy="8316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603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5697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758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4464" y="0"/>
            <a:ext cx="6960311" cy="6876000"/>
          </a:xfrm>
          <a:prstGeom prst="rect">
            <a:avLst/>
          </a:prstGeom>
        </p:spPr>
      </p:pic>
      <p:pic>
        <p:nvPicPr>
          <p:cNvPr id="4" name="Image 3" descr="172641583367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4416" y="0"/>
            <a:ext cx="6912768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801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1292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6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5397" y="0"/>
            <a:ext cx="4620300" cy="6840538"/>
          </a:xfrm>
          <a:prstGeom prst="rect">
            <a:avLst/>
          </a:prstGeom>
        </p:spPr>
      </p:pic>
      <p:pic>
        <p:nvPicPr>
          <p:cNvPr id="3" name="Image 2" descr="2235650_b506a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8000" y="-2340000"/>
            <a:ext cx="8028000" cy="11412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027399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04 1555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7972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90625" y="5832000"/>
            <a:ext cx="2189919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671236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2262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4" y="4212001"/>
            <a:ext cx="4554760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  Of  Love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5" y="2653046"/>
            <a:ext cx="2049434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326" y="671019"/>
            <a:ext cx="1128113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27.10.2024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2488" y="5813410"/>
            <a:ext cx="177779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3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7" y="287608"/>
            <a:ext cx="900000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6175" y="3803887"/>
            <a:ext cx="2505599" cy="1598228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1136</TotalTime>
  <Words>46</Words>
  <Application>Microsoft Office PowerPoint</Application>
  <PresentationFormat>Personnalisé</PresentationFormat>
  <Paragraphs>12</Paragraphs>
  <Slides>72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72</vt:i4>
      </vt:variant>
    </vt:vector>
  </HeadingPairs>
  <TitlesOfParts>
    <vt:vector size="74" baseType="lpstr">
      <vt:lpstr>1_Thème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208</cp:revision>
  <dcterms:created xsi:type="dcterms:W3CDTF">2020-05-12T17:47:43Z</dcterms:created>
  <dcterms:modified xsi:type="dcterms:W3CDTF">2024-10-27T23:16:25Z</dcterms:modified>
</cp:coreProperties>
</file>