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828" r:id="rId2"/>
  </p:sldMasterIdLst>
  <p:notesMasterIdLst>
    <p:notesMasterId r:id="rId59"/>
  </p:notesMasterIdLst>
  <p:sldIdLst>
    <p:sldId id="342" r:id="rId3"/>
    <p:sldId id="343" r:id="rId4"/>
    <p:sldId id="344" r:id="rId5"/>
    <p:sldId id="345" r:id="rId6"/>
    <p:sldId id="346" r:id="rId7"/>
    <p:sldId id="347" r:id="rId8"/>
    <p:sldId id="348" r:id="rId9"/>
    <p:sldId id="349" r:id="rId10"/>
    <p:sldId id="350" r:id="rId11"/>
    <p:sldId id="351" r:id="rId12"/>
    <p:sldId id="352" r:id="rId13"/>
    <p:sldId id="353" r:id="rId14"/>
    <p:sldId id="354" r:id="rId15"/>
    <p:sldId id="355" r:id="rId16"/>
    <p:sldId id="356" r:id="rId17"/>
    <p:sldId id="357" r:id="rId18"/>
    <p:sldId id="358" r:id="rId19"/>
    <p:sldId id="359" r:id="rId20"/>
    <p:sldId id="360" r:id="rId21"/>
    <p:sldId id="361" r:id="rId22"/>
    <p:sldId id="362" r:id="rId23"/>
    <p:sldId id="363" r:id="rId24"/>
    <p:sldId id="364" r:id="rId25"/>
    <p:sldId id="365" r:id="rId26"/>
    <p:sldId id="366" r:id="rId27"/>
    <p:sldId id="367" r:id="rId28"/>
    <p:sldId id="368" r:id="rId29"/>
    <p:sldId id="369" r:id="rId30"/>
    <p:sldId id="370" r:id="rId31"/>
    <p:sldId id="371" r:id="rId32"/>
    <p:sldId id="372" r:id="rId33"/>
    <p:sldId id="373" r:id="rId34"/>
    <p:sldId id="374" r:id="rId35"/>
    <p:sldId id="375" r:id="rId36"/>
    <p:sldId id="376" r:id="rId37"/>
    <p:sldId id="377" r:id="rId38"/>
    <p:sldId id="378" r:id="rId39"/>
    <p:sldId id="379" r:id="rId40"/>
    <p:sldId id="380" r:id="rId41"/>
    <p:sldId id="381" r:id="rId42"/>
    <p:sldId id="382" r:id="rId43"/>
    <p:sldId id="383" r:id="rId44"/>
    <p:sldId id="384" r:id="rId45"/>
    <p:sldId id="385" r:id="rId46"/>
    <p:sldId id="386" r:id="rId47"/>
    <p:sldId id="387" r:id="rId48"/>
    <p:sldId id="388" r:id="rId49"/>
    <p:sldId id="389" r:id="rId50"/>
    <p:sldId id="390" r:id="rId51"/>
    <p:sldId id="391" r:id="rId52"/>
    <p:sldId id="392" r:id="rId53"/>
    <p:sldId id="393" r:id="rId54"/>
    <p:sldId id="394" r:id="rId55"/>
    <p:sldId id="395" r:id="rId56"/>
    <p:sldId id="396" r:id="rId57"/>
    <p:sldId id="302" r:id="rId58"/>
  </p:sldIdLst>
  <p:sldSz cx="10261600" cy="6840538"/>
  <p:notesSz cx="6858000" cy="9144000"/>
  <p:defaultTextStyle>
    <a:defPPr>
      <a:defRPr lang="fr-FR"/>
    </a:defPPr>
    <a:lvl1pPr marL="0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5211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90422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5633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80844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6055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71266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6477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61688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6x8PkxMh0TqGAT+TppU3Q==" hashData="Ussxnx1pEi80vxHT67/m/L5tu3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528" y="-96"/>
      </p:cViewPr>
      <p:guideLst>
        <p:guide orient="horz" pos="2155"/>
        <p:guide pos="323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79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1F1B06-9AFC-4DAF-9090-D8D4B0423A44}" type="datetimeFigureOut">
              <a:rPr lang="fr-FR" smtClean="0"/>
              <a:pPr/>
              <a:t>27/10/2024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857250" y="685800"/>
            <a:ext cx="51435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8A9057-323B-404F-892E-1D67BA0677B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857250" y="685800"/>
            <a:ext cx="5143500" cy="34290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8A9057-323B-404F-892E-1D67BA0677B3}" type="slidenum">
              <a:rPr lang="fr-FR" smtClean="0"/>
              <a:pPr/>
              <a:t>1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69620" y="2125075"/>
            <a:ext cx="8722360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240" y="3876306"/>
            <a:ext cx="718312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0597" y="4395681"/>
            <a:ext cx="8722360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0597" y="2899312"/>
            <a:ext cx="8722360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080" y="1596201"/>
            <a:ext cx="4532206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388" y="1596201"/>
            <a:ext cx="4532206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53" y="1531207"/>
            <a:ext cx="453398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153" y="2169338"/>
            <a:ext cx="4533989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2752" y="1531207"/>
            <a:ext cx="453577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2752" y="2169338"/>
            <a:ext cx="453577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156" y="272430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075" y="272356"/>
            <a:ext cx="5736520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156" y="1431446"/>
            <a:ext cx="337599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81" y="4788382"/>
            <a:ext cx="6156960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81" y="611289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81" y="5353674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734" y="273945"/>
            <a:ext cx="2308860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152" y="273945"/>
            <a:ext cx="6755553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69620" y="2125003"/>
            <a:ext cx="8722360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240" y="3876306"/>
            <a:ext cx="718312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0597" y="4395681"/>
            <a:ext cx="8722360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0597" y="2899312"/>
            <a:ext cx="8722360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080" y="1596129"/>
            <a:ext cx="4532206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316" y="1596129"/>
            <a:ext cx="4532206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1" y="1531206"/>
            <a:ext cx="453398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081" y="2169338"/>
            <a:ext cx="4533989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2752" y="1531206"/>
            <a:ext cx="453577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2752" y="2169338"/>
            <a:ext cx="453577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084" y="272358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003" y="272356"/>
            <a:ext cx="5736520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084" y="1431446"/>
            <a:ext cx="337599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47" y="4788378"/>
            <a:ext cx="6156960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47" y="611217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47" y="5353674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662" y="273941"/>
            <a:ext cx="2308860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080" y="273941"/>
            <a:ext cx="6755553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wheel spokes="8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080" y="274013"/>
            <a:ext cx="9235440" cy="1140091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596201"/>
            <a:ext cx="9235440" cy="4514439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153" y="6340170"/>
            <a:ext cx="239437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6120" y="6340170"/>
            <a:ext cx="3249507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4220" y="6340170"/>
            <a:ext cx="239437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wheel spokes="8"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080" y="273941"/>
            <a:ext cx="9235440" cy="1140091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596129"/>
            <a:ext cx="9235440" cy="4514439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081" y="6340167"/>
            <a:ext cx="239437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6048" y="6340167"/>
            <a:ext cx="3249507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4148" y="6340167"/>
            <a:ext cx="239437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ransition spd="med" advTm="4000">
    <p:wheel spokes="8"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gif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2.gif"/><Relationship Id="rId5" Type="http://schemas.openxmlformats.org/officeDocument/2006/relationships/image" Target="../media/image61.png"/><Relationship Id="rId4" Type="http://schemas.openxmlformats.org/officeDocument/2006/relationships/image" Target="../media/image6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 l="-63000" r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-1260000">
            <a:off x="107900" y="144001"/>
            <a:ext cx="6981960" cy="5433975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660000">
            <a:off x="1618498" y="828000"/>
            <a:ext cx="7180037" cy="5981850"/>
          </a:xfrm>
          <a:prstGeom prst="rect">
            <a:avLst/>
          </a:prstGeom>
          <a:noFill/>
        </p:spPr>
        <p:txBody>
          <a:bodyPr wrap="none" rtlCol="0">
            <a:prstTxWarp prst="textArchDownPour">
              <a:avLst/>
            </a:prstTxWarp>
            <a:spAutoFit/>
          </a:bodyPr>
          <a:lstStyle/>
          <a:p>
            <a:r>
              <a:rPr lang="fr-FR" sz="6000" dirty="0" smtClean="0">
                <a:ln w="63500">
                  <a:solidFill>
                    <a:schemeClr val="tx1"/>
                  </a:solidFill>
                </a:ln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latin typeface="Broadway" pitchFamily="82" charset="0"/>
              </a:rPr>
              <a:t>regards</a:t>
            </a:r>
            <a:endParaRPr lang="fr-FR" sz="6000" dirty="0">
              <a:ln w="63500">
                <a:solidFill>
                  <a:schemeClr val="tx1"/>
                </a:solidFill>
              </a:ln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272321" y="900000"/>
            <a:ext cx="1978164" cy="2431580"/>
          </a:xfrm>
          <a:prstGeom prst="rect">
            <a:avLst/>
          </a:prstGeom>
        </p:spPr>
        <p:txBody>
          <a:bodyPr wrap="square" lIns="122063" tIns="61032" rIns="122063" bIns="61032">
            <a:spAutoFit/>
          </a:bodyPr>
          <a:lstStyle/>
          <a:p>
            <a:pPr algn="ctr"/>
            <a:r>
              <a:rPr lang="fr-FR" sz="3200" b="1" dirty="0" smtClean="0">
                <a:latin typeface="Chiller" pitchFamily="82" charset="0"/>
              </a:rPr>
              <a:t>Quand le regard parle, la parole se tait. </a:t>
            </a:r>
          </a:p>
          <a:p>
            <a:pPr algn="ctr"/>
            <a:r>
              <a:rPr lang="fr-FR" sz="2200" b="1" dirty="0" smtClean="0">
                <a:latin typeface="Chiller" pitchFamily="82" charset="0"/>
              </a:rPr>
              <a:t>Henri-Frédéric Amiel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108000" y="4428000"/>
            <a:ext cx="180093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Photos  prises par un photographe</a:t>
            </a:r>
          </a:p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 pour  le  plaisir  du  partage</a:t>
            </a:r>
            <a:r>
              <a:rPr lang="fr-FR" sz="1400" b="1" dirty="0" smtClean="0">
                <a:ln w="1905">
                  <a:noFill/>
                </a:ln>
                <a:latin typeface="Courgette" pitchFamily="2" charset="0"/>
              </a:rPr>
              <a:t>  </a:t>
            </a:r>
            <a:endParaRPr lang="fr-FR" sz="1400" b="1" dirty="0">
              <a:ln w="1905">
                <a:noFill/>
              </a:ln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427976" y="4608001"/>
            <a:ext cx="1979861" cy="1757927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9072000" y="5940001"/>
            <a:ext cx="1136465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dirty="0" smtClean="0">
                <a:ln w="63500">
                  <a:solidFill>
                    <a:prstClr val="black"/>
                  </a:solidFill>
                </a:ln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latin typeface="Broadway" pitchFamily="82" charset="0"/>
              </a:rPr>
              <a:t>12</a:t>
            </a:r>
            <a:endParaRPr lang="fr-FR" dirty="0"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a:endParaRPr>
          </a:p>
        </p:txBody>
      </p:sp>
      <p:pic>
        <p:nvPicPr>
          <p:cNvPr id="9" name="Paul Mauriat - Last Summer Day 5.wav">
            <a:hlinkClick r:id="" action="ppaction://media"/>
          </p:cNvPr>
          <p:cNvPicPr>
            <a:picLocks noRot="1" noChangeAspect="1"/>
          </p:cNvPicPr>
          <p:nvPr>
            <a:wavAudioFile r:embed="rId1" name="Paul Mauriat - Last Summer Day 5.wav"/>
          </p:nvPr>
        </p:nvPicPr>
        <p:blipFill>
          <a:blip r:embed="rId6" cstate="print"/>
          <a:stretch>
            <a:fillRect/>
          </a:stretch>
        </p:blipFill>
        <p:spPr>
          <a:xfrm>
            <a:off x="5994896" y="2700189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24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4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500"/>
                            </p:stCondLst>
                            <p:childTnLst>
                              <p:par>
                                <p:cTn id="32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450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50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90534479_10221396813535976_10967754243708026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71240"/>
            <a:ext cx="10261600" cy="6298057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90263790_10221396814936011_209664211866248806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99" y="0"/>
            <a:ext cx="10257601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90505711_10221396813615978_48670513606646824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99" y="0"/>
            <a:ext cx="10257601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90649144_10221396813695980_56166650509462077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99" y="0"/>
            <a:ext cx="10257601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74755993_10227103541840617_146381538765504966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32420" y="0"/>
            <a:ext cx="8396760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75990513_10227103541120599_77400295667202187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62828" y="0"/>
            <a:ext cx="913594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75996212_10227103542880643_872732685295910241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00825" y="0"/>
            <a:ext cx="8259950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76091467_10227103541240602_62934232197738356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0389" y="0"/>
            <a:ext cx="7900821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76173872_10227103544920694_198357382153817825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5023" y="0"/>
            <a:ext cx="9651553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680129_946019170858422_59921714056505783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2046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686405_946018977525108_268718556393955086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704380_946017450858594_625243314914936348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8170746_946018750858464_41621803969534521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0182708_946017860858553_17664305676529009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3239587_10231844830489870_693457347671744828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rect">
            <a:avLst/>
          </a:prstGeom>
        </p:spPr>
      </p:pic>
      <p:cxnSp>
        <p:nvCxnSpPr>
          <p:cNvPr id="3" name="Connecteur droit avec flèche 2"/>
          <p:cNvCxnSpPr/>
          <p:nvPr/>
        </p:nvCxnSpPr>
        <p:spPr>
          <a:xfrm>
            <a:off x="6444000" y="3780000"/>
            <a:ext cx="0" cy="86409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Rectangle 3"/>
          <p:cNvSpPr/>
          <p:nvPr/>
        </p:nvSpPr>
        <p:spPr>
          <a:xfrm>
            <a:off x="5400000" y="3384000"/>
            <a:ext cx="212109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600" b="1" dirty="0" smtClean="0">
                <a:latin typeface="Bradley Hand ITC" pitchFamily="66" charset="0"/>
              </a:rPr>
              <a:t>Cathédrale Strasbourg</a:t>
            </a:r>
            <a:endParaRPr lang="fr-FR" sz="1600" b="1" dirty="0">
              <a:latin typeface="Bradley Hand ITC" pitchFamily="66" charset="0"/>
            </a:endParaRPr>
          </a:p>
        </p:txBody>
      </p:sp>
    </p:spTree>
  </p:cSld>
  <p:clrMapOvr>
    <a:masterClrMapping/>
  </p:clrMapOvr>
  <p:transition spd="med" advTm="7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191982_10231804413119461_16495020574239824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7266" y="0"/>
            <a:ext cx="624706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195724_10231804416039534_213369356671713954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27446" y="0"/>
            <a:ext cx="900670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203306_10231804417319566_38425562415720800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8829" y="0"/>
            <a:ext cx="9583941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233228_10231804416359542_9645367279082281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239745_10231804416559547_3867574732225120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95124" y="0"/>
            <a:ext cx="8271351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247669_10231804417439569_23422246058206986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97485"/>
            <a:ext cx="10261600" cy="6445568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266904_10231804419399618_543657767013245804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4377" y="0"/>
            <a:ext cx="9212846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436922_10231804416519546_639574222490455137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439166_10231804416719551_33834598436433583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8578" y="0"/>
            <a:ext cx="10004443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470157_10231804413239464_81655603073671217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0486" y="0"/>
            <a:ext cx="798062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479936_10231830079161096_63229329159745606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96093" y="0"/>
            <a:ext cx="9069413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481367_10231804413839479_37908496569016500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490647_10231804416479545_768621755008823367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502281_10231804419479620_234373703654803490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524440_10231830079121095_800292881240330217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2801"/>
            <a:ext cx="10261600" cy="6714935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531835_10231804419119611_20904215975394518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531985_10231830078921090_495750893729615940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42379"/>
            <a:ext cx="10261600" cy="6355779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699607_10231844829929856_3237845382141114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4700"/>
            <a:ext cx="10261600" cy="6811137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775265_10231849348082807_2585554145883407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26864" y="0"/>
            <a:ext cx="4407872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779302_10231844824329716_25673564836095404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783514_10231844828529821_732729076985178062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52000"/>
            <a:ext cx="10261600" cy="6349365"/>
          </a:xfrm>
          <a:prstGeom prst="rect">
            <a:avLst/>
          </a:prstGeom>
        </p:spPr>
      </p:pic>
      <p:cxnSp>
        <p:nvCxnSpPr>
          <p:cNvPr id="3" name="Connecteur droit avec flèche 2"/>
          <p:cNvCxnSpPr/>
          <p:nvPr/>
        </p:nvCxnSpPr>
        <p:spPr>
          <a:xfrm>
            <a:off x="4968000" y="2340000"/>
            <a:ext cx="0" cy="86409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Rectangle 3"/>
          <p:cNvSpPr/>
          <p:nvPr/>
        </p:nvSpPr>
        <p:spPr>
          <a:xfrm>
            <a:off x="3924000" y="1908000"/>
            <a:ext cx="212109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600" b="1" dirty="0" smtClean="0">
                <a:latin typeface="Bradley Hand ITC" pitchFamily="66" charset="0"/>
              </a:rPr>
              <a:t>Cathédrale Strasbourg</a:t>
            </a:r>
            <a:endParaRPr lang="fr-FR" sz="1600" b="1" dirty="0">
              <a:latin typeface="Bradley Hand ITC" pitchFamily="66" charset="0"/>
            </a:endParaRPr>
          </a:p>
        </p:txBody>
      </p:sp>
    </p:spTree>
  </p:cSld>
  <p:clrMapOvr>
    <a:masterClrMapping/>
  </p:clrMapOvr>
  <p:transition spd="med" advTm="7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783638_10231844829209838_19298679080669001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7373" y="0"/>
            <a:ext cx="930685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787853_10231849348802825_65657993138112971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99074" y="0"/>
            <a:ext cx="4463451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788113_10231844829569847_19876980014221042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1385" y="0"/>
            <a:ext cx="9558830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3869869_10231830080361126_20074904809606628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1451"/>
            <a:ext cx="10261600" cy="6477635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158338_10231849346442766_8427015226136670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91935" y="0"/>
            <a:ext cx="3877730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164799_10231849353202935_80998926314829348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2046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187821_10231849349162834_166325460185157373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188619_10231849348362814_71867996945735864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90524" y="0"/>
            <a:ext cx="4480552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193564_10231849347602795_52001599360930099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69147" y="0"/>
            <a:ext cx="4523306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199589_10231849352802925_55314204326070829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67385" y="0"/>
            <a:ext cx="5326830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203688_10231849349762849_72193796862144443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279990_10231844824889730_14440868350134161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286577_10231849353002930_9003189398969067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295737_10231849352442916_785540527225614443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32336" y="0"/>
            <a:ext cx="479692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299636_10231844824689725_8511254556462528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308325_10231849355602995_83099025420686126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82443" y="0"/>
            <a:ext cx="4296713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323782_10231849355162984_31637661416031947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92032" y="0"/>
            <a:ext cx="8077535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349646_10231844831409893_23188132741263421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5934492" y="5832000"/>
            <a:ext cx="2190296" cy="768670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42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6498952" y="671084"/>
            <a:ext cx="1197081" cy="683931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157" tIns="60578" rIns="121157" bIns="60578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2261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71999" y="3924001"/>
            <a:ext cx="4699094" cy="1415001"/>
          </a:xfrm>
          <a:prstGeom prst="rect">
            <a:avLst/>
          </a:prstGeom>
          <a:noFill/>
        </p:spPr>
        <p:txBody>
          <a:bodyPr wrap="square" lIns="121157" tIns="60578" rIns="121157" bIns="60578" rtlCol="0">
            <a:spAutoFit/>
          </a:bodyPr>
          <a:lstStyle/>
          <a:p>
            <a:pPr algn="ctr"/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Paul  </a:t>
            </a:r>
            <a:r>
              <a:rPr lang="fr-FR" sz="4200" b="1" dirty="0" err="1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Mauriat</a:t>
            </a:r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</a:t>
            </a:r>
          </a:p>
          <a:p>
            <a:pPr algn="ctr"/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Last  </a:t>
            </a:r>
            <a:r>
              <a:rPr lang="fr-FR" sz="4200" b="1" dirty="0" err="1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Summer</a:t>
            </a:r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 Day</a:t>
            </a:r>
            <a:endParaRPr lang="fr-FR" sz="4200" b="1" dirty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939185" y="2653035"/>
            <a:ext cx="2049810" cy="768670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800" b="1" dirty="0" smtClean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299152" y="671012"/>
            <a:ext cx="1187246" cy="368560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1600" b="1" dirty="0" smtClean="0">
                <a:solidFill>
                  <a:srgbClr val="FF0000"/>
                </a:solidFill>
              </a:rPr>
              <a:t>27.10.2024</a:t>
            </a:r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00389" y="5813410"/>
            <a:ext cx="1777797" cy="8843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3240073" y="1981803"/>
            <a:ext cx="2769225" cy="1598228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50280" y="287394"/>
            <a:ext cx="900000" cy="799114"/>
          </a:xfrm>
          <a:prstGeom prst="rect">
            <a:avLst/>
          </a:prstGeom>
        </p:spPr>
      </p:pic>
      <p:pic>
        <p:nvPicPr>
          <p:cNvPr id="17" name="Image 16" descr="IllegalAncientAlpineroadguidetigerbeetle-small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066035" y="3744000"/>
            <a:ext cx="1798331" cy="1800000"/>
          </a:xfrm>
          <a:prstGeom prst="rect">
            <a:avLst/>
          </a:prstGeom>
        </p:spPr>
      </p:pic>
    </p:spTree>
  </p:cSld>
  <p:clrMapOvr>
    <a:masterClrMapping/>
  </p:clrMapOvr>
  <p:transition spd="med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1"/>
      <p:bldP spid="5" grpId="0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1032</TotalTime>
  <Words>40</Words>
  <Application>Microsoft Office PowerPoint</Application>
  <PresentationFormat>Personnalisé</PresentationFormat>
  <Paragraphs>16</Paragraphs>
  <Slides>56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56</vt:i4>
      </vt:variant>
    </vt:vector>
  </HeadingPairs>
  <TitlesOfParts>
    <vt:vector size="58" baseType="lpstr">
      <vt:lpstr>1_Thème Office</vt:lpstr>
      <vt:lpstr>11_Thème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166</cp:revision>
  <dcterms:created xsi:type="dcterms:W3CDTF">2020-05-12T17:47:43Z</dcterms:created>
  <dcterms:modified xsi:type="dcterms:W3CDTF">2024-10-27T20:38:32Z</dcterms:modified>
</cp:coreProperties>
</file>