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63"/>
  </p:notesMasterIdLst>
  <p:sldIdLst>
    <p:sldId id="342" r:id="rId3"/>
    <p:sldId id="347" r:id="rId4"/>
    <p:sldId id="348" r:id="rId5"/>
    <p:sldId id="349" r:id="rId6"/>
    <p:sldId id="350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59" r:id="rId16"/>
    <p:sldId id="360" r:id="rId17"/>
    <p:sldId id="361" r:id="rId18"/>
    <p:sldId id="362" r:id="rId19"/>
    <p:sldId id="363" r:id="rId20"/>
    <p:sldId id="364" r:id="rId21"/>
    <p:sldId id="365" r:id="rId22"/>
    <p:sldId id="366" r:id="rId23"/>
    <p:sldId id="367" r:id="rId24"/>
    <p:sldId id="368" r:id="rId25"/>
    <p:sldId id="369" r:id="rId26"/>
    <p:sldId id="370" r:id="rId27"/>
    <p:sldId id="371" r:id="rId28"/>
    <p:sldId id="372" r:id="rId29"/>
    <p:sldId id="373" r:id="rId30"/>
    <p:sldId id="374" r:id="rId31"/>
    <p:sldId id="375" r:id="rId32"/>
    <p:sldId id="376" r:id="rId33"/>
    <p:sldId id="377" r:id="rId34"/>
    <p:sldId id="378" r:id="rId35"/>
    <p:sldId id="379" r:id="rId36"/>
    <p:sldId id="380" r:id="rId37"/>
    <p:sldId id="381" r:id="rId38"/>
    <p:sldId id="382" r:id="rId39"/>
    <p:sldId id="383" r:id="rId40"/>
    <p:sldId id="384" r:id="rId41"/>
    <p:sldId id="385" r:id="rId42"/>
    <p:sldId id="386" r:id="rId43"/>
    <p:sldId id="387" r:id="rId44"/>
    <p:sldId id="388" r:id="rId45"/>
    <p:sldId id="389" r:id="rId46"/>
    <p:sldId id="390" r:id="rId47"/>
    <p:sldId id="391" r:id="rId48"/>
    <p:sldId id="392" r:id="rId49"/>
    <p:sldId id="393" r:id="rId50"/>
    <p:sldId id="394" r:id="rId51"/>
    <p:sldId id="395" r:id="rId52"/>
    <p:sldId id="396" r:id="rId53"/>
    <p:sldId id="397" r:id="rId54"/>
    <p:sldId id="398" r:id="rId55"/>
    <p:sldId id="399" r:id="rId56"/>
    <p:sldId id="400" r:id="rId57"/>
    <p:sldId id="343" r:id="rId58"/>
    <p:sldId id="344" r:id="rId59"/>
    <p:sldId id="345" r:id="rId60"/>
    <p:sldId id="346" r:id="rId61"/>
    <p:sldId id="302" r:id="rId62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P9esGpkSILp1gKQRCcMZQ==" hashData="MBjVHBBBIeaBh3ajqjmoRsi317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F1B06-9AFC-4DAF-9090-D8D4B0423A44}" type="datetimeFigureOut">
              <a:rPr lang="fr-FR" smtClean="0"/>
              <a:pPr/>
              <a:t>27/10/2024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A9057-323B-404F-892E-1D67BA0677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A9057-323B-404F-892E-1D67BA0677B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7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8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7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430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5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38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28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4" y="273945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3945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6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6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6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13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20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17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trips dir="ld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strips dir="ld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7900" y="144001"/>
            <a:ext cx="6981960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60000">
            <a:off x="1618498" y="828000"/>
            <a:ext cx="7180037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2321" y="900000"/>
            <a:ext cx="1978164" cy="2431580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Quand le regard parle, la parole se tait. </a:t>
            </a:r>
          </a:p>
          <a:p>
            <a:pPr algn="ctr"/>
            <a:r>
              <a:rPr lang="fr-FR" sz="2200" b="1" dirty="0" smtClean="0">
                <a:latin typeface="Chiller" pitchFamily="82" charset="0"/>
              </a:rPr>
              <a:t>Henri-Frédéric Amiel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9833" y="4428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photographe</a:t>
            </a:r>
            <a:endParaRPr lang="fr-FR" sz="1800" b="1" dirty="0" smtClean="0">
              <a:ln w="1905">
                <a:noFill/>
              </a:ln>
              <a:latin typeface="Courgette" pitchFamily="2" charset="0"/>
            </a:endParaRP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27976" y="4608001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072000" y="5940001"/>
            <a:ext cx="110190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11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8" name="Paul Mauriat - Last Summer Day 4.wav">
            <a:hlinkClick r:id="" action="ppaction://media"/>
          </p:cNvPr>
          <p:cNvPicPr>
            <a:picLocks noRot="1" noChangeAspect="1"/>
          </p:cNvPicPr>
          <p:nvPr>
            <a:wavAudioFile r:embed="rId1" name="Paul Mauriat - Last Summer Day 4.wav"/>
          </p:nvPr>
        </p:nvPicPr>
        <p:blipFill>
          <a:blip r:embed="rId6" cstate="print"/>
          <a:stretch>
            <a:fillRect/>
          </a:stretch>
        </p:blipFill>
        <p:spPr>
          <a:xfrm>
            <a:off x="6354936" y="277219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560337_10227058306149753_5140580500870339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7105"/>
            <a:ext cx="10261600" cy="6426327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684089_10227058312149903_657811667180707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596" y="0"/>
            <a:ext cx="45404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716261_10227058305669741_3178326335154254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733476_10227058312269906_976448005879384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596" y="0"/>
            <a:ext cx="45404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779459_10227058308549813_6566249539399214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596" y="0"/>
            <a:ext cx="45404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835689_10227058312709917_6013464709329143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596" y="0"/>
            <a:ext cx="45404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868502_10227058305029725_1856641863351030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877264_10227058307429785_6205245857722063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5941513_10227058307829795_8810533555217803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9569_10231770397349088_9014196514808792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4430" y="0"/>
            <a:ext cx="557274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9996_10231770395949053_5815860883239544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725"/>
            <a:ext cx="10261600" cy="6407087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0227_10231770393348988_9002013331376221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801"/>
            <a:ext cx="10261600" cy="6714935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6805_10231770392348963_8586702549726430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0861"/>
            <a:ext cx="10261600" cy="6278816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3155_10231770395429040_19705535503983453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9932"/>
            <a:ext cx="10261600" cy="6400673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7332_10231770413149483_7525331621139865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354"/>
            <a:ext cx="10261600" cy="6759829"/>
          </a:xfrm>
          <a:prstGeom prst="rect">
            <a:avLst/>
          </a:prstGeom>
        </p:spPr>
      </p:pic>
    </p:spTree>
  </p:cSld>
  <p:clrMapOvr>
    <a:masterClrMapping/>
  </p:clrMapOvr>
  <p:transition spd="med" advTm="8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41983_10231770390668921_5166946003903424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2661" y="0"/>
            <a:ext cx="447627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4843_10231770390308912_8005979018198262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5998" y="0"/>
            <a:ext cx="53096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71929_10231770394109007_1233220108089489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379"/>
            <a:ext cx="10261600" cy="635577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62517_10231770393869001_5308883990453342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320"/>
            <a:ext cx="10261600" cy="6791897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20148_10231770396069056_1468577930602196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30396_10231791287631332_3352492058297270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>
            <a:off x="5004000" y="3348261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960000" y="2916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36967_10231770393708997_3119104596653339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93"/>
            <a:ext cx="10261600" cy="681755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86407_10231791287671333_9133938542062330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>
            <a:off x="4104000" y="3276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060000" y="2916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0639_10231779323492236_1277884741319876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97127_10231770392468966_8599779093675536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97288_10231791267830837_3993110192170988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662"/>
            <a:ext cx="10261600" cy="6657213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97486_10231791267870838_1540769493292354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9037" y="0"/>
            <a:ext cx="79635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1572_10231779322772218_4886264849411811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5464_10231779336292556_2933988766654486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3021" y="0"/>
            <a:ext cx="3595558" cy="6840538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4644000" y="3060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3564000" y="2664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7943_10231789331382427_8479446994465305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1406" y="0"/>
            <a:ext cx="873878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9926_10231789331342426_7392130459289659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6145_10231779323772243_6659059552702990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3752_10231779320612164_5521016382897276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323" y="0"/>
            <a:ext cx="83169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1810_10231779336492561_8807218265788711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4489"/>
            <a:ext cx="10261600" cy="6631559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5364000" y="3240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4320000" y="2772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6055_10231779324012249_4779873209319601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23609_10231779320732167_3242760980384399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9004"/>
            <a:ext cx="10261600" cy="652253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73864_10231789332822463_6694440352541887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25442_10231789332702460_5780429769334858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50444_10231779336532562_7308610808307034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093" y="0"/>
            <a:ext cx="9069413" cy="6840538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4500000" y="2880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3456000" y="2448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8076_10231789331142421_6914005885864332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718" y="0"/>
            <a:ext cx="95421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9026_10231779326252305_2317605571746272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5772_10231779326212304_2912237568487086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7623_10231779336252555_2231813790601613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5159" y="0"/>
            <a:ext cx="3591282" cy="6840538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4788000" y="2376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3744000" y="1944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3608_10231779326132302_4387555549693156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20899_10231791263670733_3358713478534583926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4546" y="0"/>
            <a:ext cx="9492507" cy="6840538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6300000" y="2628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256000" y="2232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02384_10231791267350825_731100413571464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109"/>
            <a:ext cx="10261600" cy="661231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04075_10231791258430602_7591044255497332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711" y="0"/>
            <a:ext cx="4164178" cy="6840538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5076000" y="3492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4032000" y="3096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12483_10231770396469066_5873776502271257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18670_10231791259830637_6175316218412013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417" y="0"/>
            <a:ext cx="1002276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19177_10231770394909027_4331928247331299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47"/>
            <a:ext cx="10261600" cy="6766243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24630_10231770391588944_19478564241141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4025"/>
            <a:ext cx="10261600" cy="593248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45005_10231791267390826_36180833629964207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759" y="0"/>
            <a:ext cx="7382081" cy="6840538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4968000" y="3420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3924000" y="3024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45017_10231770391628945_4704255584398515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5966"/>
            <a:ext cx="10261600" cy="6368606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04725_10231770392908977_245597361597165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0451" y="0"/>
            <a:ext cx="442069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26981_10231791287471328_5709023391559090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39553_10231791265030767_6464677107035281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3166" y="0"/>
            <a:ext cx="37152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57731_10231791258310599_135437863007168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1662"/>
            <a:ext cx="10261600" cy="6657213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52534_10234921489403677_4475733200779884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34492" y="5832000"/>
            <a:ext cx="2190296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2" y="671084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1999" y="3924001"/>
            <a:ext cx="469909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Last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Summer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Day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185" y="2653035"/>
            <a:ext cx="2049810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27.10.2024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0389" y="581341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07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280" y="287394"/>
            <a:ext cx="900000" cy="799114"/>
          </a:xfrm>
          <a:prstGeom prst="rect">
            <a:avLst/>
          </a:prstGeom>
        </p:spPr>
      </p:pic>
      <p:pic>
        <p:nvPicPr>
          <p:cNvPr id="17" name="Image 16" descr="IllegalAncientAlpineroadguidetigerbeetle-sma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6035" y="3744000"/>
            <a:ext cx="1798331" cy="1800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1004</TotalTime>
  <Words>54</Words>
  <Application>Microsoft Office PowerPoint</Application>
  <PresentationFormat>Personnalisé</PresentationFormat>
  <Paragraphs>23</Paragraphs>
  <Slides>60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160</cp:revision>
  <dcterms:created xsi:type="dcterms:W3CDTF">2020-05-12T17:47:43Z</dcterms:created>
  <dcterms:modified xsi:type="dcterms:W3CDTF">2024-10-27T20:07:53Z</dcterms:modified>
</cp:coreProperties>
</file>