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69"/>
  </p:notesMasterIdLst>
  <p:sldIdLst>
    <p:sldId id="342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385" r:id="rId46"/>
    <p:sldId id="386" r:id="rId47"/>
    <p:sldId id="387" r:id="rId48"/>
    <p:sldId id="388" r:id="rId49"/>
    <p:sldId id="389" r:id="rId50"/>
    <p:sldId id="390" r:id="rId51"/>
    <p:sldId id="391" r:id="rId52"/>
    <p:sldId id="392" r:id="rId53"/>
    <p:sldId id="393" r:id="rId54"/>
    <p:sldId id="394" r:id="rId55"/>
    <p:sldId id="395" r:id="rId56"/>
    <p:sldId id="396" r:id="rId57"/>
    <p:sldId id="397" r:id="rId58"/>
    <p:sldId id="398" r:id="rId59"/>
    <p:sldId id="399" r:id="rId60"/>
    <p:sldId id="400" r:id="rId61"/>
    <p:sldId id="401" r:id="rId62"/>
    <p:sldId id="402" r:id="rId63"/>
    <p:sldId id="403" r:id="rId64"/>
    <p:sldId id="404" r:id="rId65"/>
    <p:sldId id="405" r:id="rId66"/>
    <p:sldId id="406" r:id="rId67"/>
    <p:sldId id="302" r:id="rId68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x33pQX/FsOGsis9aZ7mKw==" hashData="+pZ0h4Tw2nsxReLlBNFgGAwHL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F1B06-9AFC-4DAF-9090-D8D4B0423A44}" type="datetimeFigureOut">
              <a:rPr lang="fr-FR" smtClean="0"/>
              <a:pPr/>
              <a:t>27/10/2024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A9057-323B-404F-892E-1D67BA0677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A9057-323B-404F-892E-1D67BA0677B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7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8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7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430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5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38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28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4" y="27394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3945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6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6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6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13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0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17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trips dir="ld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strips dir="ld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7900" y="144001"/>
            <a:ext cx="6981960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60000">
            <a:off x="1618498" y="828000"/>
            <a:ext cx="7180037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2321" y="900000"/>
            <a:ext cx="1978164" cy="2431580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Quand le regard parle, la parole se tait. </a:t>
            </a:r>
          </a:p>
          <a:p>
            <a:pPr algn="ctr"/>
            <a:r>
              <a:rPr lang="fr-FR" sz="2200" b="1" dirty="0" smtClean="0">
                <a:latin typeface="Chiller" pitchFamily="82" charset="0"/>
              </a:rPr>
              <a:t>Henri-Frédéric Amiel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9833" y="4428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plusieurs photographes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27976" y="4608001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72000" y="5940001"/>
            <a:ext cx="11458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10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Paul Mauriat - Last Summer Day 3.wav">
            <a:hlinkClick r:id="" action="ppaction://media"/>
          </p:cNvPr>
          <p:cNvPicPr>
            <a:picLocks noRot="1" noChangeAspect="1"/>
          </p:cNvPicPr>
          <p:nvPr>
            <a:wavAudioFile r:embed="rId1" name="Paul Mauriat - Last Summer Day 3.wav"/>
          </p:nvPr>
        </p:nvPicPr>
        <p:blipFill>
          <a:blip r:embed="rId6" cstate="print"/>
          <a:stretch>
            <a:fillRect/>
          </a:stretch>
        </p:blipFill>
        <p:spPr>
          <a:xfrm>
            <a:off x="6066904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2963_8023638347653531_8922076296574608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86161_10230790321884664_5471292970913000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2502_8023638530986846_5387125538130851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2643_8023637844320248_2661246998760919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428_8023637894320243_4196802346677359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3372_8023638294320203_8156339735208184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9403_8023637587653607_8675178297075572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2509_8023637880986911_8267925895092843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8486_8023638497653516_6751892713188002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7011_8023637624320270_2172549115603537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86353_8023638117653554_7097076726130419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4332_8023638317653534_6605013904814990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6638_8023637627653603_8868619717736910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071439_8023638090986890_4195494440156962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76318_8023638540986845_1756030656237117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13474_8023638040986895_1906600828535724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91242_957993269193295_5075563822676457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0000" cy="686287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7033_10161351147439028_911054699948891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6931_10234403195528233_2657986478926178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8119_10234403194408205_5998598326796805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8894" y="0"/>
            <a:ext cx="490381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8098_10234403191808140_68331248921673990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453" y="0"/>
            <a:ext cx="514469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1994_10234403194728213_7121698035320129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2215_10234403191528133_3121251388617564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4953" y="0"/>
            <a:ext cx="519169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2613_10234403193248176_2652201912999082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4654" y="0"/>
            <a:ext cx="435229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6503_10234403190848116_6608441925251160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6776" y="0"/>
            <a:ext cx="51880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4069_10234403192488157_5088351074753849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516" y="0"/>
            <a:ext cx="43565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5945_10234403190168099_6190525962997587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9770" y="0"/>
            <a:ext cx="51020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3682_832343775601842_4959581588972403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045" y="0"/>
            <a:ext cx="902951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9007_957994225859866_4755892450384943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0931" y="0"/>
            <a:ext cx="547973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34330_832343968935156_5795334308654112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045" y="0"/>
            <a:ext cx="902951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34464_957991039193518_8026202100812908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57187_957992652526690_3484121811214198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9162_957991289193493_6370192664097931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84992_832343895601830_1246091564480988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045" y="0"/>
            <a:ext cx="902951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92555_957992799193342_5059785257951341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0000" cy="686854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2985_957990852526870_7683805700217907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39958_957992132526742_7157742896431693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6002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10948_957993132526642_8972791184679465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0000" cy="686287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95124_10161351072459028_7044528032752646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15812_10161351072754028_6371829741035037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38466_7395945493824524_1828829069557967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2469_249092161607278_2132288658284147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8592_249092071607287_7663850347612238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24200_957991575860131_5894657250449085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8043_367323966220997_1179050973433181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80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8607_957992545860034_553643631003853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66458_957992335860055_2593483511526899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6060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14840_957993729193249_2380019483247389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66458_957992335860055_2593483511526899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60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14840_957993729193249_2380019483247389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42285_958065705852718_7124026897321675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2908_958065672519388_6742597010590975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677914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7868_958065749186047_6706065325715353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40773_10161351151429028_1419311252123506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47875_902089995253222_6734071590358047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9487_957991455860143_7257843595668241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900000"/>
            <a:ext cx="10260000" cy="505455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5185_957991812526774_8245798760044937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437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18281_10161351075634028_233631366642219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048"/>
            <a:ext cx="10261600" cy="4618442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10137_957991975860091_7867843407012718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1211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16875_832343822268504_6162061916668412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045" y="0"/>
            <a:ext cx="902951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52617_957993465859942_695424789393510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83693_957994749193147_9155358865761209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579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49118_10161351072799028_6228764382562577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53413_10161351072654028_5162543396812047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4492" y="5832000"/>
            <a:ext cx="2190296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67108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2259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1999" y="3924001"/>
            <a:ext cx="469909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Summer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85" y="2653035"/>
            <a:ext cx="2049810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27.10.2024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0389" y="581341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7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287394"/>
            <a:ext cx="900000" cy="799114"/>
          </a:xfrm>
          <a:prstGeom prst="rect">
            <a:avLst/>
          </a:prstGeom>
        </p:spPr>
      </p:pic>
      <p:pic>
        <p:nvPicPr>
          <p:cNvPr id="17" name="Image 16" descr="IllegalAncientAlpineroadguidetigerbeetle-sma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6035" y="3744000"/>
            <a:ext cx="1798331" cy="1800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36</Words>
  <Application>Microsoft Office PowerPoint</Application>
  <PresentationFormat>Personnalisé</PresentationFormat>
  <Paragraphs>14</Paragraphs>
  <Slides>66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66</vt:i4>
      </vt:variant>
    </vt:vector>
  </HeadingPairs>
  <TitlesOfParts>
    <vt:vector size="68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146</cp:revision>
  <dcterms:created xsi:type="dcterms:W3CDTF">2020-05-12T17:47:43Z</dcterms:created>
  <dcterms:modified xsi:type="dcterms:W3CDTF">2024-10-27T18:13:31Z</dcterms:modified>
</cp:coreProperties>
</file>