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notesMasterIdLst>
    <p:notesMasterId r:id="rId65"/>
  </p:notesMasterIdLst>
  <p:sldIdLst>
    <p:sldId id="342" r:id="rId3"/>
    <p:sldId id="343" r:id="rId4"/>
    <p:sldId id="344" r:id="rId5"/>
    <p:sldId id="345" r:id="rId6"/>
    <p:sldId id="346" r:id="rId7"/>
    <p:sldId id="347" r:id="rId8"/>
    <p:sldId id="348" r:id="rId9"/>
    <p:sldId id="349" r:id="rId10"/>
    <p:sldId id="350" r:id="rId11"/>
    <p:sldId id="351" r:id="rId12"/>
    <p:sldId id="352" r:id="rId13"/>
    <p:sldId id="353" r:id="rId14"/>
    <p:sldId id="354" r:id="rId15"/>
    <p:sldId id="355" r:id="rId16"/>
    <p:sldId id="356" r:id="rId17"/>
    <p:sldId id="357" r:id="rId18"/>
    <p:sldId id="358" r:id="rId19"/>
    <p:sldId id="359" r:id="rId20"/>
    <p:sldId id="360" r:id="rId21"/>
    <p:sldId id="361" r:id="rId22"/>
    <p:sldId id="362" r:id="rId23"/>
    <p:sldId id="363" r:id="rId24"/>
    <p:sldId id="364" r:id="rId25"/>
    <p:sldId id="365" r:id="rId26"/>
    <p:sldId id="366" r:id="rId27"/>
    <p:sldId id="367" r:id="rId28"/>
    <p:sldId id="368" r:id="rId29"/>
    <p:sldId id="369" r:id="rId30"/>
    <p:sldId id="370" r:id="rId31"/>
    <p:sldId id="371" r:id="rId32"/>
    <p:sldId id="372" r:id="rId33"/>
    <p:sldId id="373" r:id="rId34"/>
    <p:sldId id="374" r:id="rId35"/>
    <p:sldId id="375" r:id="rId36"/>
    <p:sldId id="376" r:id="rId37"/>
    <p:sldId id="377" r:id="rId38"/>
    <p:sldId id="378" r:id="rId39"/>
    <p:sldId id="379" r:id="rId40"/>
    <p:sldId id="380" r:id="rId41"/>
    <p:sldId id="381" r:id="rId42"/>
    <p:sldId id="382" r:id="rId43"/>
    <p:sldId id="385" r:id="rId44"/>
    <p:sldId id="383" r:id="rId45"/>
    <p:sldId id="384" r:id="rId46"/>
    <p:sldId id="386" r:id="rId47"/>
    <p:sldId id="387" r:id="rId48"/>
    <p:sldId id="388" r:id="rId49"/>
    <p:sldId id="389" r:id="rId50"/>
    <p:sldId id="390" r:id="rId51"/>
    <p:sldId id="391" r:id="rId52"/>
    <p:sldId id="392" r:id="rId53"/>
    <p:sldId id="393" r:id="rId54"/>
    <p:sldId id="394" r:id="rId55"/>
    <p:sldId id="395" r:id="rId56"/>
    <p:sldId id="397" r:id="rId57"/>
    <p:sldId id="396" r:id="rId58"/>
    <p:sldId id="398" r:id="rId59"/>
    <p:sldId id="399" r:id="rId60"/>
    <p:sldId id="400" r:id="rId61"/>
    <p:sldId id="401" r:id="rId62"/>
    <p:sldId id="402" r:id="rId63"/>
    <p:sldId id="302" r:id="rId64"/>
  </p:sldIdLst>
  <p:sldSz cx="10261600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SmOf0JDHgHla1EnLbii6w==" hashData="C1mCyvHF29g4eaW1NWPoYMK1DX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28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79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1F1B06-9AFC-4DAF-9090-D8D4B0423A44}" type="datetimeFigureOut">
              <a:rPr lang="fr-FR" smtClean="0"/>
              <a:pPr/>
              <a:t>23/10/2024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8A9057-323B-404F-892E-1D67BA0677B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685800"/>
            <a:ext cx="51435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8A9057-323B-404F-892E-1D67BA0677B3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75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1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20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88" y="159620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53" y="1531207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53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7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56" y="272430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75" y="272356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56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88382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1289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734" y="273945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52" y="273945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3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1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9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6" y="1596129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6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6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3" y="272356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7" y="4788378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7" y="61121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7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2" y="273941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1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4013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201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153" y="6340170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120" y="6340170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220" y="6340170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1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9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7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7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7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gif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6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260000">
            <a:off x="107900" y="144001"/>
            <a:ext cx="6981960" cy="543397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60000">
            <a:off x="1618498" y="828000"/>
            <a:ext cx="7180037" cy="5981850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/>
            </a:prstTxWarp>
            <a:spAutoFit/>
          </a:bodyPr>
          <a:lstStyle/>
          <a:p>
            <a:r>
              <a:rPr lang="fr-FR" sz="6000" dirty="0" smtClean="0">
                <a:ln w="63500">
                  <a:solidFill>
                    <a:schemeClr val="tx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regards</a:t>
            </a:r>
            <a:endParaRPr lang="fr-FR" sz="6000" dirty="0">
              <a:ln w="63500">
                <a:solidFill>
                  <a:schemeClr val="tx1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72321" y="900000"/>
            <a:ext cx="1978164" cy="2431580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Quand le regard parle, la parole se tait. </a:t>
            </a:r>
          </a:p>
          <a:p>
            <a:pPr algn="ctr"/>
            <a:r>
              <a:rPr lang="fr-FR" sz="2200" b="1" dirty="0" smtClean="0">
                <a:latin typeface="Chiller" pitchFamily="82" charset="0"/>
              </a:rPr>
              <a:t>Henri-Frédéric Amiel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79833" y="4428000"/>
            <a:ext cx="18009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un  photographe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27976" y="4608001"/>
            <a:ext cx="1979861" cy="17579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231450" y="5940001"/>
            <a:ext cx="68096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6</a:t>
            </a:r>
            <a:endParaRPr lang="fr-FR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pic>
        <p:nvPicPr>
          <p:cNvPr id="9" name="Paul Mauriat - Last Summer Day 2.wav">
            <a:hlinkClick r:id="" action="ppaction://media"/>
          </p:cNvPr>
          <p:cNvPicPr>
            <a:picLocks noRot="1" noChangeAspect="1"/>
          </p:cNvPicPr>
          <p:nvPr>
            <a:wavAudioFile r:embed="rId1" name="Paul Mauriat - Last Summer Day 2.wav"/>
          </p:nvPr>
        </p:nvPicPr>
        <p:blipFill>
          <a:blip r:embed="rId6" cstate="print"/>
          <a:stretch>
            <a:fillRect/>
          </a:stretch>
        </p:blipFill>
        <p:spPr>
          <a:xfrm>
            <a:off x="6066904" y="2916213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4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4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4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4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595108_2321566851366139_14302824855020566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0860"/>
            <a:ext cx="10261600" cy="323881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661359_2321566724699485_24472732455421268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7611"/>
            <a:ext cx="10261600" cy="594531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45868_1524553338394005_84184177611568475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38134_10231680137012636_87265560774452979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70344" y="0"/>
            <a:ext cx="49209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307389_10231613197619193_86738743201578841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6194717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328573_10231613197339186_74228123115421936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4000" y="0"/>
            <a:ext cx="676676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186730_10231656610784495_22349177710873785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89299"/>
            <a:ext cx="10261600" cy="58619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597556_10231656612104528_69175753366333761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700"/>
            <a:ext cx="10261600" cy="681113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05518_10231656610624491_30769090745361313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70902"/>
            <a:ext cx="10261600" cy="509873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22280_10231656611664517_43464686551400955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9215"/>
            <a:ext cx="10261600" cy="670210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01623_10231656610944499_75726088848507869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7021"/>
            <a:ext cx="10261600" cy="574649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934492" y="5832000"/>
            <a:ext cx="2190296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498952" y="671084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2258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1999" y="3924001"/>
            <a:ext cx="4699094" cy="1415001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Paul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Mauriat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Last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Summer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Day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39185" y="2653035"/>
            <a:ext cx="2049810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152" y="671012"/>
            <a:ext cx="1186145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23.10.2024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0389" y="5813410"/>
            <a:ext cx="177779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073" y="1981803"/>
            <a:ext cx="276922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280" y="287394"/>
            <a:ext cx="900000" cy="799114"/>
          </a:xfrm>
          <a:prstGeom prst="rect">
            <a:avLst/>
          </a:prstGeom>
        </p:spPr>
      </p:pic>
      <p:pic>
        <p:nvPicPr>
          <p:cNvPr id="17" name="Image 16" descr="IllegalAncientAlpineroadguidetigerbeetle-smal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66035" y="3744000"/>
            <a:ext cx="1798331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844</TotalTime>
  <Words>36</Words>
  <Application>Microsoft Office PowerPoint</Application>
  <PresentationFormat>Personnalisé</PresentationFormat>
  <Paragraphs>14</Paragraphs>
  <Slides>62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62</vt:i4>
      </vt:variant>
    </vt:vector>
  </HeadingPairs>
  <TitlesOfParts>
    <vt:vector size="64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138</cp:revision>
  <dcterms:created xsi:type="dcterms:W3CDTF">2020-05-12T17:47:43Z</dcterms:created>
  <dcterms:modified xsi:type="dcterms:W3CDTF">2024-10-23T21:11:05Z</dcterms:modified>
</cp:coreProperties>
</file>