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25"/>
  </p:notesMasterIdLst>
  <p:sldIdLst>
    <p:sldId id="256" r:id="rId2"/>
    <p:sldId id="297" r:id="rId3"/>
    <p:sldId id="298" r:id="rId4"/>
    <p:sldId id="257" r:id="rId5"/>
    <p:sldId id="258" r:id="rId6"/>
    <p:sldId id="313" r:id="rId7"/>
    <p:sldId id="329" r:id="rId8"/>
    <p:sldId id="259" r:id="rId9"/>
    <p:sldId id="307" r:id="rId10"/>
    <p:sldId id="306" r:id="rId11"/>
    <p:sldId id="262" r:id="rId12"/>
    <p:sldId id="299" r:id="rId13"/>
    <p:sldId id="330" r:id="rId14"/>
    <p:sldId id="300" r:id="rId15"/>
    <p:sldId id="301" r:id="rId16"/>
    <p:sldId id="263" r:id="rId17"/>
    <p:sldId id="305" r:id="rId18"/>
    <p:sldId id="270" r:id="rId19"/>
    <p:sldId id="271" r:id="rId20"/>
    <p:sldId id="338" r:id="rId21"/>
    <p:sldId id="337" r:id="rId22"/>
    <p:sldId id="339" r:id="rId23"/>
    <p:sldId id="288" r:id="rId24"/>
  </p:sldIdLst>
  <p:sldSz cx="6119813" cy="3444875"/>
  <p:notesSz cx="6858000" cy="9144000"/>
  <p:embeddedFontLst>
    <p:embeddedFont>
      <p:font typeface="Algerian" panose="04020705040A02060702" pitchFamily="82" charset="0"/>
      <p:regular r:id="rId26"/>
    </p:embeddedFont>
    <p:embeddedFont>
      <p:font typeface="Andy" panose="03080602030302030203" pitchFamily="66" charset="0"/>
      <p:bold r:id="rId27"/>
    </p:embeddedFont>
    <p:embeddedFont>
      <p:font typeface="Arial Black" panose="020B0A04020102020204" pitchFamily="34" charset="0"/>
      <p:bold r:id="rId28"/>
    </p:embeddedFont>
    <p:embeddedFont>
      <p:font typeface="Calibri" panose="020F0502020204030204" pitchFamily="34" charset="0"/>
      <p:regular r:id="rId29"/>
      <p:bold r:id="rId30"/>
      <p:italic r:id="rId31"/>
      <p:boldItalic r:id="rId32"/>
    </p:embeddedFont>
    <p:embeddedFont>
      <p:font typeface="Cheap Fire" panose="020B0600050302020204" pitchFamily="34" charset="0"/>
      <p:regular r:id="rId33"/>
    </p:embeddedFont>
  </p:embeddedFontLst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294247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58849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882742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17699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1471237" algn="l" defTabSz="588495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1765485" algn="l" defTabSz="588495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2059733" algn="l" defTabSz="588495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2353980" algn="l" defTabSz="588495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FwSHFB/aNMx5Z2l2am9Cw==" hashData="By9+Dfv7cQ9LWMFYUqX8azpx6Lb4DoyQg8CGbw1BFI8//PYCqOQaRzySLRMAwiy5J1mGEEcqb8+A0eTT0wbo4g=="/>
  <p:extLst>
    <p:ext uri="{EFAFB233-063F-42B5-8137-9DF3F51BA10A}">
      <p15:sldGuideLst xmlns:p15="http://schemas.microsoft.com/office/powerpoint/2012/main">
        <p15:guide id="1" orient="horz" pos="1085" userDrawn="1">
          <p15:clr>
            <a:srgbClr val="A4A3A4"/>
          </p15:clr>
        </p15:guide>
        <p15:guide id="2" pos="192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D0240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465" autoAdjust="0"/>
    <p:restoredTop sz="94629" autoAdjust="0"/>
  </p:normalViewPr>
  <p:slideViewPr>
    <p:cSldViewPr>
      <p:cViewPr varScale="1">
        <p:scale>
          <a:sx n="143" d="100"/>
          <a:sy n="143" d="100"/>
        </p:scale>
        <p:origin x="889" y="88"/>
      </p:cViewPr>
      <p:guideLst>
        <p:guide orient="horz" pos="1085"/>
        <p:guide pos="192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1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33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7.fntdata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3.fntdata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2.fntdata"/><Relationship Id="rId30" Type="http://schemas.openxmlformats.org/officeDocument/2006/relationships/font" Target="fonts/font5.fntdata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E96E3C-3E20-4B52-9E85-3BFE62C43FCA}" type="datetimeFigureOut">
              <a:rPr lang="fr-FR" smtClean="0"/>
              <a:t>19/11/2024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7388" y="1143000"/>
            <a:ext cx="54832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882D41-7CBA-4700-B0EA-E628FA2EF0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61206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474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1pPr>
    <a:lvl2pPr marL="228737" algn="l" defTabSz="457474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2pPr>
    <a:lvl3pPr marL="457474" algn="l" defTabSz="457474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3pPr>
    <a:lvl4pPr marL="686211" algn="l" defTabSz="457474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4pPr>
    <a:lvl5pPr marL="914949" algn="l" defTabSz="457474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5pPr>
    <a:lvl6pPr marL="1143686" algn="l" defTabSz="457474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6pPr>
    <a:lvl7pPr marL="1372423" algn="l" defTabSz="457474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7pPr>
    <a:lvl8pPr marL="1601160" algn="l" defTabSz="457474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8pPr>
    <a:lvl9pPr marL="1829897" algn="l" defTabSz="457474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687388" y="1143000"/>
            <a:ext cx="5483225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882D41-7CBA-4700-B0EA-E628FA2EF073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48044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3882D41-7CBA-4700-B0EA-E628FA2EF073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34297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7F4D3A1-1B4A-4672-815D-9D8C4819C402}" type="slidenum">
              <a:rPr lang="en-US" smtClean="0"/>
              <a:pPr>
                <a:defRPr/>
              </a:pPr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79883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458986" y="1070146"/>
            <a:ext cx="5201841" cy="738415"/>
          </a:xfrm>
        </p:spPr>
        <p:txBody>
          <a:bodyPr/>
          <a:lstStyle/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917972" y="1952096"/>
            <a:ext cx="4283869" cy="88035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28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143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600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2650D8-B630-4246-B56A-297159778B28}" type="datetimeFigureOut">
              <a:rPr lang="fr-BE"/>
              <a:pPr>
                <a:defRPr/>
              </a:pPr>
              <a:t>19-11-2024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F54BCD-D880-49BC-A6A5-5129F732DB7F}" type="slidenum">
              <a:rPr lang="fr-BE"/>
              <a:pPr>
                <a:defRPr/>
              </a:pPr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200458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>
        <p:circle/>
      </p:transition>
    </mc:Choice>
    <mc:Fallback xmlns="">
      <p:transition spd="slow" advClick="0" advTm="8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E7188D-1C07-4B29-B97E-2B6FB89C4762}" type="datetimeFigureOut">
              <a:rPr lang="fr-BE"/>
              <a:pPr>
                <a:defRPr/>
              </a:pPr>
              <a:t>19-11-2024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3CDFAC-6170-4E77-B87A-99B53739541B}" type="slidenum">
              <a:rPr lang="fr-BE"/>
              <a:pPr>
                <a:defRPr/>
              </a:pPr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615226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>
        <p:circle/>
      </p:transition>
    </mc:Choice>
    <mc:Fallback xmlns="">
      <p:transition spd="slow" advClick="0" advTm="8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83423" y="2213653"/>
            <a:ext cx="5201841" cy="684191"/>
          </a:xfrm>
        </p:spPr>
        <p:txBody>
          <a:bodyPr anchor="t"/>
          <a:lstStyle>
            <a:lvl1pPr algn="l">
              <a:defRPr sz="2000" b="1" cap="all"/>
            </a:lvl1pPr>
          </a:lstStyle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83423" y="1460086"/>
            <a:ext cx="5201841" cy="753566"/>
          </a:xfrm>
        </p:spPr>
        <p:txBody>
          <a:bodyPr anchor="b"/>
          <a:lstStyle>
            <a:lvl1pPr marL="0" indent="0">
              <a:buNone/>
              <a:defRPr sz="1000">
                <a:solidFill>
                  <a:schemeClr val="tx1">
                    <a:tint val="75000"/>
                  </a:schemeClr>
                </a:solidFill>
              </a:defRPr>
            </a:lvl1pPr>
            <a:lvl2pPr marL="22860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2pPr>
            <a:lvl3pPr marL="457200" indent="0">
              <a:buNone/>
              <a:defRPr sz="800">
                <a:solidFill>
                  <a:schemeClr val="tx1">
                    <a:tint val="75000"/>
                  </a:schemeClr>
                </a:solidFill>
              </a:defRPr>
            </a:lvl3pPr>
            <a:lvl4pPr marL="685800" indent="0">
              <a:buNone/>
              <a:defRPr sz="700">
                <a:solidFill>
                  <a:schemeClr val="tx1">
                    <a:tint val="75000"/>
                  </a:schemeClr>
                </a:solidFill>
              </a:defRPr>
            </a:lvl4pPr>
            <a:lvl5pPr marL="914400" indent="0">
              <a:buNone/>
              <a:defRPr sz="700">
                <a:solidFill>
                  <a:schemeClr val="tx1">
                    <a:tint val="75000"/>
                  </a:schemeClr>
                </a:solidFill>
              </a:defRPr>
            </a:lvl5pPr>
            <a:lvl6pPr marL="1143000" indent="0">
              <a:buNone/>
              <a:defRPr sz="700">
                <a:solidFill>
                  <a:schemeClr val="tx1">
                    <a:tint val="75000"/>
                  </a:schemeClr>
                </a:solidFill>
              </a:defRPr>
            </a:lvl6pPr>
            <a:lvl7pPr marL="1371600" indent="0">
              <a:buNone/>
              <a:defRPr sz="700">
                <a:solidFill>
                  <a:schemeClr val="tx1">
                    <a:tint val="75000"/>
                  </a:schemeClr>
                </a:solidFill>
              </a:defRPr>
            </a:lvl7pPr>
            <a:lvl8pPr marL="1600200" indent="0">
              <a:buNone/>
              <a:defRPr sz="700">
                <a:solidFill>
                  <a:schemeClr val="tx1">
                    <a:tint val="75000"/>
                  </a:schemeClr>
                </a:solidFill>
              </a:defRPr>
            </a:lvl8pPr>
            <a:lvl9pPr marL="1828800" indent="0">
              <a:buNone/>
              <a:defRPr sz="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90E139-1764-4F06-ABA3-BFD394859782}" type="datetimeFigureOut">
              <a:rPr lang="fr-BE"/>
              <a:pPr>
                <a:defRPr/>
              </a:pPr>
              <a:t>19-11-2024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2B8C9A-4470-497E-9524-903AE45132C9}" type="slidenum">
              <a:rPr lang="fr-BE"/>
              <a:pPr>
                <a:defRPr/>
              </a:pPr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646097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>
        <p:circle/>
      </p:transition>
    </mc:Choice>
    <mc:Fallback xmlns="">
      <p:transition spd="slow" advClick="0" advTm="8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05991" y="803805"/>
            <a:ext cx="2702917" cy="2273458"/>
          </a:xfrm>
        </p:spPr>
        <p:txBody>
          <a:bodyPr/>
          <a:lstStyle>
            <a:lvl1pPr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110905" y="803805"/>
            <a:ext cx="2702917" cy="2273458"/>
          </a:xfrm>
        </p:spPr>
        <p:txBody>
          <a:bodyPr/>
          <a:lstStyle>
            <a:lvl1pPr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57C333-CC55-4E93-839D-C11287B3DE53}" type="datetimeFigureOut">
              <a:rPr lang="fr-BE"/>
              <a:pPr>
                <a:defRPr/>
              </a:pPr>
              <a:t>19-11-2024</a:t>
            </a:fld>
            <a:endParaRPr lang="fr-BE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5D21C4-0A26-4C28-9440-B5623F5346D7}" type="slidenum">
              <a:rPr lang="fr-BE"/>
              <a:pPr>
                <a:defRPr/>
              </a:pPr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395394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>
        <p:circle/>
      </p:transition>
    </mc:Choice>
    <mc:Fallback xmlns="">
      <p:transition spd="slow" advClick="0" advTm="8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05991" y="771110"/>
            <a:ext cx="2703980" cy="321362"/>
          </a:xfrm>
        </p:spPr>
        <p:txBody>
          <a:bodyPr anchor="b"/>
          <a:lstStyle>
            <a:lvl1pPr marL="0" indent="0">
              <a:buNone/>
              <a:defRPr sz="1200" b="1"/>
            </a:lvl1pPr>
            <a:lvl2pPr marL="228600" indent="0">
              <a:buNone/>
              <a:defRPr sz="1000" b="1"/>
            </a:lvl2pPr>
            <a:lvl3pPr marL="457200" indent="0">
              <a:buNone/>
              <a:defRPr sz="900" b="1"/>
            </a:lvl3pPr>
            <a:lvl4pPr marL="685800" indent="0">
              <a:buNone/>
              <a:defRPr sz="800" b="1"/>
            </a:lvl4pPr>
            <a:lvl5pPr marL="914400" indent="0">
              <a:buNone/>
              <a:defRPr sz="800" b="1"/>
            </a:lvl5pPr>
            <a:lvl6pPr marL="1143000" indent="0">
              <a:buNone/>
              <a:defRPr sz="800" b="1"/>
            </a:lvl6pPr>
            <a:lvl7pPr marL="1371600" indent="0">
              <a:buNone/>
              <a:defRPr sz="800" b="1"/>
            </a:lvl7pPr>
            <a:lvl8pPr marL="1600200" indent="0">
              <a:buNone/>
              <a:defRPr sz="800" b="1"/>
            </a:lvl8pPr>
            <a:lvl9pPr marL="1828800" indent="0">
              <a:buNone/>
              <a:defRPr sz="8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05991" y="1092472"/>
            <a:ext cx="2703980" cy="1984790"/>
          </a:xfrm>
        </p:spPr>
        <p:txBody>
          <a:bodyPr/>
          <a:lstStyle>
            <a:lvl1pPr>
              <a:defRPr sz="1200"/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  <a:lvl6pPr>
              <a:defRPr sz="800"/>
            </a:lvl6pPr>
            <a:lvl7pPr>
              <a:defRPr sz="800"/>
            </a:lvl7pPr>
            <a:lvl8pPr>
              <a:defRPr sz="800"/>
            </a:lvl8pPr>
            <a:lvl9pPr>
              <a:defRPr sz="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108782" y="771110"/>
            <a:ext cx="2705042" cy="321362"/>
          </a:xfrm>
        </p:spPr>
        <p:txBody>
          <a:bodyPr anchor="b"/>
          <a:lstStyle>
            <a:lvl1pPr marL="0" indent="0">
              <a:buNone/>
              <a:defRPr sz="1200" b="1"/>
            </a:lvl1pPr>
            <a:lvl2pPr marL="228600" indent="0">
              <a:buNone/>
              <a:defRPr sz="1000" b="1"/>
            </a:lvl2pPr>
            <a:lvl3pPr marL="457200" indent="0">
              <a:buNone/>
              <a:defRPr sz="900" b="1"/>
            </a:lvl3pPr>
            <a:lvl4pPr marL="685800" indent="0">
              <a:buNone/>
              <a:defRPr sz="800" b="1"/>
            </a:lvl4pPr>
            <a:lvl5pPr marL="914400" indent="0">
              <a:buNone/>
              <a:defRPr sz="800" b="1"/>
            </a:lvl5pPr>
            <a:lvl6pPr marL="1143000" indent="0">
              <a:buNone/>
              <a:defRPr sz="800" b="1"/>
            </a:lvl6pPr>
            <a:lvl7pPr marL="1371600" indent="0">
              <a:buNone/>
              <a:defRPr sz="800" b="1"/>
            </a:lvl7pPr>
            <a:lvl8pPr marL="1600200" indent="0">
              <a:buNone/>
              <a:defRPr sz="800" b="1"/>
            </a:lvl8pPr>
            <a:lvl9pPr marL="1828800" indent="0">
              <a:buNone/>
              <a:defRPr sz="8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108782" y="1092472"/>
            <a:ext cx="2705042" cy="1984790"/>
          </a:xfrm>
        </p:spPr>
        <p:txBody>
          <a:bodyPr/>
          <a:lstStyle>
            <a:lvl1pPr>
              <a:defRPr sz="1200"/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  <a:lvl6pPr>
              <a:defRPr sz="800"/>
            </a:lvl6pPr>
            <a:lvl7pPr>
              <a:defRPr sz="800"/>
            </a:lvl7pPr>
            <a:lvl8pPr>
              <a:defRPr sz="800"/>
            </a:lvl8pPr>
            <a:lvl9pPr>
              <a:defRPr sz="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35581B-B302-4595-B78F-8EC11328850A}" type="datetimeFigureOut">
              <a:rPr lang="fr-BE"/>
              <a:pPr>
                <a:defRPr/>
              </a:pPr>
              <a:t>19-11-2024</a:t>
            </a:fld>
            <a:endParaRPr lang="fr-BE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00DD2D-EE79-4B0D-8A29-54B816762797}" type="slidenum">
              <a:rPr lang="fr-BE"/>
              <a:pPr>
                <a:defRPr/>
              </a:pPr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528347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>
        <p:circle/>
      </p:transition>
    </mc:Choice>
    <mc:Fallback xmlns="">
      <p:transition spd="slow" advClick="0" advTm="8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7D1037-6E3C-4C94-9A6F-F55E25802F06}" type="datetimeFigureOut">
              <a:rPr lang="fr-BE"/>
              <a:pPr>
                <a:defRPr/>
              </a:pPr>
              <a:t>19-11-2024</a:t>
            </a:fld>
            <a:endParaRPr lang="fr-BE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B7BD8A-12D3-4757-A04F-A3D7E51D3DB5}" type="slidenum">
              <a:rPr lang="fr-BE"/>
              <a:pPr>
                <a:defRPr/>
              </a:pPr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651190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>
        <p:circle/>
      </p:transition>
    </mc:Choice>
    <mc:Fallback xmlns="">
      <p:transition spd="slow" advClick="0" advTm="8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DA0CC1-E750-4DF5-8998-562F338E6034}" type="datetimeFigureOut">
              <a:rPr lang="fr-BE"/>
              <a:pPr>
                <a:defRPr/>
              </a:pPr>
              <a:t>19-11-2024</a:t>
            </a:fld>
            <a:endParaRPr lang="fr-BE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C1D45-74A3-4E76-85C9-D41945ABAB61}" type="slidenum">
              <a:rPr lang="fr-BE"/>
              <a:pPr>
                <a:defRPr/>
              </a:pPr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455904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>
        <p:circle/>
      </p:transition>
    </mc:Choice>
    <mc:Fallback xmlns="">
      <p:transition spd="slow" advClick="0" advTm="8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05993" y="137158"/>
            <a:ext cx="2013376" cy="583715"/>
          </a:xfrm>
        </p:spPr>
        <p:txBody>
          <a:bodyPr anchor="b"/>
          <a:lstStyle>
            <a:lvl1pPr algn="l">
              <a:defRPr sz="1000" b="1"/>
            </a:lvl1pPr>
          </a:lstStyle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392677" y="137158"/>
            <a:ext cx="3421145" cy="2940105"/>
          </a:xfr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000"/>
            </a:lvl4pPr>
            <a:lvl5pPr>
              <a:defRPr sz="1000"/>
            </a:lvl5pPr>
            <a:lvl6pPr>
              <a:defRPr sz="1000"/>
            </a:lvl6pPr>
            <a:lvl7pPr>
              <a:defRPr sz="1000"/>
            </a:lvl7pPr>
            <a:lvl8pPr>
              <a:defRPr sz="1000"/>
            </a:lvl8pPr>
            <a:lvl9pPr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05993" y="720873"/>
            <a:ext cx="2013376" cy="2356390"/>
          </a:xfrm>
        </p:spPr>
        <p:txBody>
          <a:bodyPr/>
          <a:lstStyle>
            <a:lvl1pPr marL="0" indent="0">
              <a:buNone/>
              <a:defRPr sz="700"/>
            </a:lvl1pPr>
            <a:lvl2pPr marL="228600" indent="0">
              <a:buNone/>
              <a:defRPr sz="600"/>
            </a:lvl2pPr>
            <a:lvl3pPr marL="457200" indent="0">
              <a:buNone/>
              <a:defRPr sz="500"/>
            </a:lvl3pPr>
            <a:lvl4pPr marL="685800" indent="0">
              <a:buNone/>
              <a:defRPr sz="450"/>
            </a:lvl4pPr>
            <a:lvl5pPr marL="914400" indent="0">
              <a:buNone/>
              <a:defRPr sz="450"/>
            </a:lvl5pPr>
            <a:lvl6pPr marL="1143000" indent="0">
              <a:buNone/>
              <a:defRPr sz="450"/>
            </a:lvl6pPr>
            <a:lvl7pPr marL="1371600" indent="0">
              <a:buNone/>
              <a:defRPr sz="450"/>
            </a:lvl7pPr>
            <a:lvl8pPr marL="1600200" indent="0">
              <a:buNone/>
              <a:defRPr sz="450"/>
            </a:lvl8pPr>
            <a:lvl9pPr marL="1828800" indent="0">
              <a:buNone/>
              <a:defRPr sz="4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EE6795-9ED5-4640-B5EA-3EF3A846AA05}" type="datetimeFigureOut">
              <a:rPr lang="fr-BE"/>
              <a:pPr>
                <a:defRPr/>
              </a:pPr>
              <a:t>19-11-2024</a:t>
            </a:fld>
            <a:endParaRPr lang="fr-BE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4C2B83-899E-498A-854D-ECDD26725ECD}" type="slidenum">
              <a:rPr lang="fr-BE"/>
              <a:pPr>
                <a:defRPr/>
              </a:pPr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34309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>
        <p:circle/>
      </p:transition>
    </mc:Choice>
    <mc:Fallback xmlns="">
      <p:transition spd="slow" advClick="0" advTm="8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99526" y="2411413"/>
            <a:ext cx="3671888" cy="284681"/>
          </a:xfrm>
        </p:spPr>
        <p:txBody>
          <a:bodyPr anchor="b"/>
          <a:lstStyle>
            <a:lvl1pPr algn="l">
              <a:defRPr sz="1000" b="1"/>
            </a:lvl1pPr>
          </a:lstStyle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199526" y="307806"/>
            <a:ext cx="3671888" cy="2066925"/>
          </a:xfrm>
        </p:spPr>
        <p:txBody>
          <a:bodyPr rtlCol="0">
            <a:normAutofit/>
          </a:bodyPr>
          <a:lstStyle>
            <a:lvl1pPr marL="0" indent="0">
              <a:buNone/>
              <a:defRPr sz="1600"/>
            </a:lvl1pPr>
            <a:lvl2pPr marL="228600" indent="0">
              <a:buNone/>
              <a:defRPr sz="1400"/>
            </a:lvl2pPr>
            <a:lvl3pPr marL="457200" indent="0">
              <a:buNone/>
              <a:defRPr sz="1200"/>
            </a:lvl3pPr>
            <a:lvl4pPr marL="685800" indent="0">
              <a:buNone/>
              <a:defRPr sz="1000"/>
            </a:lvl4pPr>
            <a:lvl5pPr marL="914400" indent="0">
              <a:buNone/>
              <a:defRPr sz="1000"/>
            </a:lvl5pPr>
            <a:lvl6pPr marL="1143000" indent="0">
              <a:buNone/>
              <a:defRPr sz="1000"/>
            </a:lvl6pPr>
            <a:lvl7pPr marL="1371600" indent="0">
              <a:buNone/>
              <a:defRPr sz="1000"/>
            </a:lvl7pPr>
            <a:lvl8pPr marL="1600200" indent="0">
              <a:buNone/>
              <a:defRPr sz="1000"/>
            </a:lvl8pPr>
            <a:lvl9pPr marL="1828800" indent="0">
              <a:buNone/>
              <a:defRPr sz="1000"/>
            </a:lvl9pPr>
          </a:lstStyle>
          <a:p>
            <a:pPr lvl="0"/>
            <a:endParaRPr lang="fr-BE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199526" y="2696094"/>
            <a:ext cx="3671888" cy="404294"/>
          </a:xfrm>
        </p:spPr>
        <p:txBody>
          <a:bodyPr/>
          <a:lstStyle>
            <a:lvl1pPr marL="0" indent="0">
              <a:buNone/>
              <a:defRPr sz="700"/>
            </a:lvl1pPr>
            <a:lvl2pPr marL="228600" indent="0">
              <a:buNone/>
              <a:defRPr sz="600"/>
            </a:lvl2pPr>
            <a:lvl3pPr marL="457200" indent="0">
              <a:buNone/>
              <a:defRPr sz="500"/>
            </a:lvl3pPr>
            <a:lvl4pPr marL="685800" indent="0">
              <a:buNone/>
              <a:defRPr sz="450"/>
            </a:lvl4pPr>
            <a:lvl5pPr marL="914400" indent="0">
              <a:buNone/>
              <a:defRPr sz="450"/>
            </a:lvl5pPr>
            <a:lvl6pPr marL="1143000" indent="0">
              <a:buNone/>
              <a:defRPr sz="450"/>
            </a:lvl6pPr>
            <a:lvl7pPr marL="1371600" indent="0">
              <a:buNone/>
              <a:defRPr sz="450"/>
            </a:lvl7pPr>
            <a:lvl8pPr marL="1600200" indent="0">
              <a:buNone/>
              <a:defRPr sz="450"/>
            </a:lvl8pPr>
            <a:lvl9pPr marL="1828800" indent="0">
              <a:buNone/>
              <a:defRPr sz="4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4170C8-C37A-4768-B22E-B4823DF6DCEF}" type="datetimeFigureOut">
              <a:rPr lang="fr-BE"/>
              <a:pPr>
                <a:defRPr/>
              </a:pPr>
              <a:t>19-11-2024</a:t>
            </a:fld>
            <a:endParaRPr lang="fr-BE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1B0B00-9DEC-472E-A81C-8C029FCE18DE}" type="slidenum">
              <a:rPr lang="fr-BE"/>
              <a:pPr>
                <a:defRPr/>
              </a:pPr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151557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>
        <p:circle/>
      </p:transition>
    </mc:Choice>
    <mc:Fallback xmlns="">
      <p:transition spd="slow" advClick="0" advTm="8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DB5EB8-408F-40E5-BA4F-0E877AC1786B}" type="datetimeFigureOut">
              <a:rPr lang="fr-BE"/>
              <a:pPr>
                <a:defRPr/>
              </a:pPr>
              <a:t>19-11-2024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3E3E56-3E6F-467A-B55B-B8978F66979B}" type="slidenum">
              <a:rPr lang="fr-BE"/>
              <a:pPr>
                <a:defRPr/>
              </a:pPr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020562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>
        <p:circle/>
      </p:transition>
    </mc:Choice>
    <mc:Fallback xmlns="">
      <p:transition spd="slow" advClick="0" advTm="8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4436864" y="137956"/>
            <a:ext cx="1376958" cy="2939308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05991" y="137956"/>
            <a:ext cx="4028877" cy="293930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F57049-B47B-4B8A-9FD0-0CF548B77F05}" type="datetimeFigureOut">
              <a:rPr lang="fr-BE"/>
              <a:pPr>
                <a:defRPr/>
              </a:pPr>
              <a:t>19-11-2024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D94B18-C202-4678-8BF8-C2707E74A22A}" type="slidenum">
              <a:rPr lang="fr-BE"/>
              <a:pPr>
                <a:defRPr/>
              </a:pPr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179034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>
        <p:circle/>
      </p:transition>
    </mc:Choice>
    <mc:Fallback xmlns="">
      <p:transition spd="slow" advClick="0" advTm="8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305991" y="137955"/>
            <a:ext cx="5507832" cy="574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305991" y="803805"/>
            <a:ext cx="5507832" cy="22734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05991" y="3192890"/>
            <a:ext cx="1427957" cy="1834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6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F1DAC4A-B0F1-4174-8907-10DED6AE2C2A}" type="datetimeFigureOut">
              <a:rPr lang="fr-BE"/>
              <a:pPr>
                <a:defRPr/>
              </a:pPr>
              <a:t>19-11-2024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090936" y="3192890"/>
            <a:ext cx="1937941" cy="1834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6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4385866" y="3192890"/>
            <a:ext cx="1427957" cy="1834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6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18330F7-80E3-4966-875D-FCB45C9389E6}" type="slidenum">
              <a:rPr lang="fr-BE"/>
              <a:pPr>
                <a:defRPr/>
              </a:pPr>
              <a:t>‹N°›</a:t>
            </a:fld>
            <a:endParaRPr lang="fr-B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8000">
        <p:circle/>
      </p:transition>
    </mc:Choice>
    <mc:Fallback xmlns="">
      <p:transition spd="slow" advClick="0" advTm="8000">
        <p:circle/>
      </p:transition>
    </mc:Fallback>
  </mc:AlternateContent>
  <p:txStyles>
    <p:titleStyle>
      <a:lvl1pPr algn="ctr" rtl="0" eaLnBrk="0" fontAlgn="base" hangingPunct="0">
        <a:spcBef>
          <a:spcPct val="0"/>
        </a:spcBef>
        <a:spcAft>
          <a:spcPct val="0"/>
        </a:spcAft>
        <a:defRPr sz="22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Calibri" pitchFamily="34" charset="0"/>
        </a:defRPr>
      </a:lvl5pPr>
      <a:lvl6pPr marL="228600" algn="ctr" rtl="0" fontAlgn="base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Calibri" pitchFamily="34" charset="0"/>
        </a:defRPr>
      </a:lvl6pPr>
      <a:lvl7pPr marL="457200" algn="ctr" rtl="0" fontAlgn="base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Calibri" pitchFamily="34" charset="0"/>
        </a:defRPr>
      </a:lvl7pPr>
      <a:lvl8pPr marL="685800" algn="ctr" rtl="0" fontAlgn="base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Calibri" pitchFamily="34" charset="0"/>
        </a:defRPr>
      </a:lvl8pPr>
      <a:lvl9pPr marL="914400" algn="ctr" rtl="0" fontAlgn="base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Calibri" pitchFamily="34" charset="0"/>
        </a:defRPr>
      </a:lvl9pPr>
    </p:titleStyle>
    <p:bodyStyle>
      <a:lvl1pPr marL="171450" indent="-1714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371475" indent="-142875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571500" indent="-1143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800100" indent="-1143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000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indent="-1143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000" kern="1200">
          <a:solidFill>
            <a:schemeClr val="tx1"/>
          </a:solidFill>
          <a:latin typeface="+mn-lt"/>
          <a:ea typeface="+mn-ea"/>
          <a:cs typeface="+mn-cs"/>
        </a:defRPr>
      </a:lvl5pPr>
      <a:lvl6pPr marL="1257300" indent="-114300" algn="l" defTabSz="457200" rtl="0" eaLnBrk="1" latinLnBrk="0" hangingPunct="1">
        <a:spcBef>
          <a:spcPct val="20000"/>
        </a:spcBef>
        <a:buFont typeface="Arial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6pPr>
      <a:lvl7pPr marL="1485900" indent="-114300" algn="l" defTabSz="457200" rtl="0" eaLnBrk="1" latinLnBrk="0" hangingPunct="1">
        <a:spcBef>
          <a:spcPct val="20000"/>
        </a:spcBef>
        <a:buFont typeface="Arial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7pPr>
      <a:lvl8pPr marL="1714500" indent="-114300" algn="l" defTabSz="457200" rtl="0" eaLnBrk="1" latinLnBrk="0" hangingPunct="1">
        <a:spcBef>
          <a:spcPct val="20000"/>
        </a:spcBef>
        <a:buFont typeface="Arial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8pPr>
      <a:lvl9pPr marL="1943100" indent="-114300" algn="l" defTabSz="457200" rtl="0" eaLnBrk="1" latinLnBrk="0" hangingPunct="1">
        <a:spcBef>
          <a:spcPct val="20000"/>
        </a:spcBef>
        <a:buFont typeface="Arial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457200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1pPr>
      <a:lvl2pPr marL="228600" algn="l" defTabSz="457200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2pPr>
      <a:lvl3pPr marL="457200" algn="l" defTabSz="457200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3pPr>
      <a:lvl4pPr marL="685800" algn="l" defTabSz="457200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4pPr>
      <a:lvl5pPr marL="914400" algn="l" defTabSz="457200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5pPr>
      <a:lvl6pPr marL="1143000" algn="l" defTabSz="457200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6pPr>
      <a:lvl7pPr marL="1371600" algn="l" defTabSz="457200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7pPr>
      <a:lvl8pPr marL="1600200" algn="l" defTabSz="457200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8pPr>
      <a:lvl9pPr marL="1828800" algn="l" defTabSz="457200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g"/><Relationship Id="rId5" Type="http://schemas.openxmlformats.org/officeDocument/2006/relationships/image" Target="../media/image26.gif"/><Relationship Id="rId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fr-BE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fr-BE" dirty="0"/>
          </a:p>
        </p:txBody>
      </p:sp>
      <p:pic>
        <p:nvPicPr>
          <p:cNvPr id="1331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6119998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9504" y="329184"/>
            <a:ext cx="6110880" cy="25369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prstTxWarp prst="textArchUp">
              <a:avLst/>
            </a:prstTxWarp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endParaRPr lang="fr-FR" sz="3800" b="1" dirty="0">
              <a:ln w="12700">
                <a:solidFill>
                  <a:schemeClr val="tx1"/>
                </a:solidFill>
                <a:prstDash val="solid"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eap Fire" panose="020B0600050302020204" pitchFamily="34" charset="0"/>
            </a:endParaRPr>
          </a:p>
          <a:p>
            <a:pPr algn="ctr" eaLnBrk="1" hangingPunct="1"/>
            <a:endParaRPr lang="fr-FR" sz="3800" b="1" dirty="0">
              <a:ln w="12700">
                <a:solidFill>
                  <a:schemeClr val="tx1"/>
                </a:solidFill>
                <a:prstDash val="solid"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eap Fire" panose="020B0600050302020204" pitchFamily="34" charset="0"/>
            </a:endParaRPr>
          </a:p>
          <a:p>
            <a:pPr algn="ctr" eaLnBrk="1" hangingPunct="1"/>
            <a:r>
              <a:rPr lang="fr-FR" sz="38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eap Fire" panose="020B0600050302020204" pitchFamily="34" charset="0"/>
              </a:rPr>
              <a:t>Le massacre d'Oradour-sur-Glane</a:t>
            </a:r>
          </a:p>
        </p:txBody>
      </p:sp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-434" y="2808000"/>
            <a:ext cx="22680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r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es-ES" sz="1200" dirty="0">
                <a:solidFill>
                  <a:schemeClr val="bg1"/>
                </a:solidFill>
                <a:latin typeface="Andy" pitchFamily="66" charset="0"/>
              </a:rPr>
              <a:t>  Musique : </a:t>
            </a:r>
          </a:p>
          <a:p>
            <a:pPr algn="ctr" eaLnBrk="1" hangingPunct="1"/>
            <a:r>
              <a:rPr lang="es-ES" sz="1200" dirty="0">
                <a:solidFill>
                  <a:schemeClr val="bg1"/>
                </a:solidFill>
                <a:latin typeface="Andy" pitchFamily="66" charset="0"/>
              </a:rPr>
              <a:t>“Au </a:t>
            </a:r>
            <a:r>
              <a:rPr lang="fr-FR" sz="1200" dirty="0">
                <a:solidFill>
                  <a:schemeClr val="bg1"/>
                </a:solidFill>
                <a:latin typeface="Andy" panose="03080602030302030203" pitchFamily="66" charset="0"/>
              </a:rPr>
              <a:t>cœur </a:t>
            </a:r>
            <a:r>
              <a:rPr lang="es-ES" sz="1200" dirty="0">
                <a:solidFill>
                  <a:schemeClr val="bg1"/>
                </a:solidFill>
                <a:latin typeface="Andy" pitchFamily="66" charset="0"/>
              </a:rPr>
              <a:t>de </a:t>
            </a:r>
            <a:r>
              <a:rPr lang="es-ES" sz="1200" dirty="0" err="1">
                <a:solidFill>
                  <a:schemeClr val="bg1"/>
                </a:solidFill>
                <a:latin typeface="Andy" pitchFamily="66" charset="0"/>
              </a:rPr>
              <a:t>l’éveil</a:t>
            </a:r>
            <a:r>
              <a:rPr lang="es-ES" sz="1200" dirty="0">
                <a:solidFill>
                  <a:schemeClr val="bg1"/>
                </a:solidFill>
                <a:latin typeface="Andy" pitchFamily="66" charset="0"/>
              </a:rPr>
              <a:t>” de Michel </a:t>
            </a:r>
            <a:r>
              <a:rPr lang="es-ES" sz="1200" dirty="0" err="1">
                <a:solidFill>
                  <a:schemeClr val="bg1"/>
                </a:solidFill>
                <a:latin typeface="Andy" pitchFamily="66" charset="0"/>
              </a:rPr>
              <a:t>Pépé</a:t>
            </a:r>
            <a:r>
              <a:rPr lang="es-ES" sz="1200" dirty="0">
                <a:solidFill>
                  <a:schemeClr val="bg1"/>
                </a:solidFill>
                <a:latin typeface="Andy" pitchFamily="66" charset="0"/>
              </a:rPr>
              <a:t> </a:t>
            </a:r>
          </a:p>
          <a:p>
            <a:pPr algn="ctr" eaLnBrk="1" hangingPunct="1"/>
            <a:r>
              <a:rPr lang="fr-FR" sz="1200" dirty="0">
                <a:solidFill>
                  <a:schemeClr val="bg1"/>
                </a:solidFill>
                <a:latin typeface="Andy" pitchFamily="66" charset="0"/>
              </a:rPr>
              <a:t>Création © Apex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CA35080E-2755-47E1-B44B-E90BCBA582CD}"/>
              </a:ext>
            </a:extLst>
          </p:cNvPr>
          <p:cNvSpPr txBox="1"/>
          <p:nvPr/>
        </p:nvSpPr>
        <p:spPr>
          <a:xfrm>
            <a:off x="0" y="1092656"/>
            <a:ext cx="6108192" cy="1061829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fr-FR" sz="1050" b="1" dirty="0">
                <a:ln w="9525">
                  <a:noFill/>
                </a:ln>
                <a:solidFill>
                  <a:srgbClr val="FFFF00"/>
                </a:solidFill>
                <a:latin typeface="Arial Black" panose="020B0A04020102020204" pitchFamily="34" charset="0"/>
              </a:rPr>
              <a:t>Le 10 juin 1944, dès leur arrivée dans le village français d’Oradour-sur-Glane,</a:t>
            </a:r>
          </a:p>
          <a:p>
            <a:pPr algn="ctr"/>
            <a:r>
              <a:rPr lang="fr-FR" sz="1050" b="1" dirty="0">
                <a:ln w="9525">
                  <a:noFill/>
                </a:ln>
                <a:solidFill>
                  <a:srgbClr val="FFFF00"/>
                </a:solidFill>
                <a:latin typeface="Arial Black" panose="020B0A04020102020204" pitchFamily="34" charset="0"/>
              </a:rPr>
              <a:t>les  Allemands du 1er bataillon du 4e régiment de </a:t>
            </a:r>
            <a:r>
              <a:rPr lang="fr-FR" sz="1050" b="1" dirty="0" err="1">
                <a:ln w="9525">
                  <a:noFill/>
                </a:ln>
                <a:solidFill>
                  <a:srgbClr val="FFFF00"/>
                </a:solidFill>
                <a:latin typeface="Arial Black" panose="020B0A04020102020204" pitchFamily="34" charset="0"/>
              </a:rPr>
              <a:t>Panzergrenadier</a:t>
            </a:r>
            <a:r>
              <a:rPr lang="fr-FR" sz="1050" b="1" dirty="0">
                <a:ln w="9525">
                  <a:noFill/>
                </a:ln>
                <a:solidFill>
                  <a:srgbClr val="FFFF00"/>
                </a:solidFill>
                <a:latin typeface="Arial Black" panose="020B0A04020102020204" pitchFamily="34" charset="0"/>
              </a:rPr>
              <a:t> « Der Führer »</a:t>
            </a:r>
          </a:p>
          <a:p>
            <a:pPr algn="ctr"/>
            <a:r>
              <a:rPr lang="fr-FR" sz="1050" b="1" dirty="0">
                <a:ln w="9525">
                  <a:noFill/>
                </a:ln>
                <a:solidFill>
                  <a:srgbClr val="FFFF00"/>
                </a:solidFill>
                <a:latin typeface="Arial Black" panose="020B0A04020102020204" pitchFamily="34" charset="0"/>
              </a:rPr>
              <a:t>de la division blindée SS « </a:t>
            </a:r>
            <a:r>
              <a:rPr lang="fr-FR" sz="1050" b="1" dirty="0" err="1">
                <a:ln w="9525">
                  <a:noFill/>
                </a:ln>
                <a:solidFill>
                  <a:srgbClr val="FFFF00"/>
                </a:solidFill>
                <a:latin typeface="Arial Black" panose="020B0A04020102020204" pitchFamily="34" charset="0"/>
              </a:rPr>
              <a:t>Das</a:t>
            </a:r>
            <a:r>
              <a:rPr lang="fr-FR" sz="1050" b="1" dirty="0">
                <a:ln w="9525">
                  <a:noFill/>
                </a:ln>
                <a:solidFill>
                  <a:srgbClr val="FFFF00"/>
                </a:solidFill>
                <a:latin typeface="Arial Black" panose="020B0A04020102020204" pitchFamily="34" charset="0"/>
              </a:rPr>
              <a:t> Reich » massacrent 643 habitants du village :</a:t>
            </a:r>
          </a:p>
          <a:p>
            <a:pPr algn="ctr"/>
            <a:r>
              <a:rPr lang="fr-FR" sz="1050" b="1" dirty="0">
                <a:ln w="9525">
                  <a:noFill/>
                </a:ln>
                <a:solidFill>
                  <a:srgbClr val="FFFF00"/>
                </a:solidFill>
                <a:latin typeface="Arial Black" panose="020B0A04020102020204" pitchFamily="34" charset="0"/>
              </a:rPr>
              <a:t>des hommes, des femmes et des enfants puis ils boutent le feu au village. </a:t>
            </a:r>
          </a:p>
          <a:p>
            <a:pPr algn="ctr"/>
            <a:r>
              <a:rPr lang="fr-FR" sz="1050" b="1" dirty="0">
                <a:ln w="9525">
                  <a:noFill/>
                </a:ln>
                <a:solidFill>
                  <a:srgbClr val="FFFF00"/>
                </a:solidFill>
                <a:latin typeface="Arial Black" panose="020B0A04020102020204" pitchFamily="34" charset="0"/>
              </a:rPr>
              <a:t>Seule une trentaine d'habitant(e)s survivent au massacre.</a:t>
            </a:r>
          </a:p>
          <a:p>
            <a:pPr algn="ctr"/>
            <a:r>
              <a:rPr lang="fr-FR" sz="1050" b="1" dirty="0">
                <a:ln w="9525">
                  <a:noFill/>
                </a:ln>
                <a:solidFill>
                  <a:srgbClr val="FFFF00"/>
                </a:solidFill>
                <a:latin typeface="Arial Black" panose="020B0A04020102020204" pitchFamily="34" charset="0"/>
              </a:rPr>
              <a:t>À ce jour le village d’Oradour-sur-Glane est resté tel quel pour mémoire.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5000">
        <p:circle/>
        <p:sndAc>
          <p:stSnd>
            <p:snd r:embed="rId2" name="Au-coeur-de-l_éveil-Michel-Pépé-.wav"/>
          </p:stSnd>
        </p:sndAc>
      </p:transition>
    </mc:Choice>
    <mc:Fallback xmlns="">
      <p:transition spd="slow" advClick="0" advTm="35000">
        <p:circle/>
        <p:sndAc>
          <p:stSnd>
            <p:snd r:embed="rId4" name="Au-coeur-de-l_éveil-Michel-Pépé-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2" presetClass="entr" presetSubtype="9" fill="hold" grpId="0" nodeType="after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6"/>
          </a:xfrm>
        </p:spPr>
      </p:pic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1980000" y="0"/>
            <a:ext cx="216000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fr-FR" sz="1200" dirty="0">
                <a:solidFill>
                  <a:schemeClr val="bg1"/>
                </a:solidFill>
                <a:latin typeface="Andy" panose="03080602030302030203" pitchFamily="66" charset="0"/>
                <a:cs typeface="Calibri" panose="020F0502020204030204" pitchFamily="34" charset="0"/>
              </a:rPr>
              <a:t>L'entrée nord-ouest du village</a:t>
            </a:r>
            <a:endParaRPr lang="fr-BE" sz="1200" dirty="0">
              <a:solidFill>
                <a:schemeClr val="bg1"/>
              </a:solidFill>
              <a:latin typeface="Andy" panose="03080602030302030203" pitchFamily="66" charset="0"/>
              <a:cs typeface="Calibri" panose="020F05020202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>
        <p:circle/>
      </p:transition>
    </mc:Choice>
    <mc:Fallback xmlns="">
      <p:transition spd="slow" advClick="0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6"/>
          </a:xfrm>
        </p:spPr>
      </p:pic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0" y="0"/>
            <a:ext cx="612000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fr-FR" sz="1200" dirty="0">
                <a:latin typeface="Andy" panose="03080602030302030203" pitchFamily="66" charset="0"/>
                <a:cs typeface="Calibri" panose="020F0502020204030204" pitchFamily="34" charset="0"/>
              </a:rPr>
              <a:t>Entrée du village avec la rue principale et l'arbre de la liberté (resté intact après l'incendie)</a:t>
            </a:r>
            <a:endParaRPr lang="fr-BE" sz="12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>
        <p:circle/>
      </p:transition>
    </mc:Choice>
    <mc:Fallback xmlns="">
      <p:transition spd="slow" advClick="0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5200"/>
          </a:xfrm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0" y="0"/>
            <a:ext cx="612000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  <a:cs typeface="Calibri" panose="020F0502020204030204" pitchFamily="34" charset="0"/>
              </a:rPr>
              <a:t>La rue principale avec les rails de la voie et les câbles de la caténaire du tramway</a:t>
            </a:r>
            <a:endParaRPr lang="fr-BE" sz="1200" dirty="0">
              <a:solidFill>
                <a:srgbClr val="FFFF00"/>
              </a:solidFill>
              <a:latin typeface="Andy" panose="03080602030302030203" pitchFamily="66" charset="0"/>
              <a:cs typeface="Calibri" panose="020F05020202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>
        <p:circle/>
      </p:transition>
    </mc:Choice>
    <mc:Fallback xmlns="">
      <p:transition spd="slow" advClick="0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Imag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ZoneTexte 7"/>
          <p:cNvSpPr txBox="1">
            <a:spLocks noChangeArrowheads="1"/>
          </p:cNvSpPr>
          <p:nvPr/>
        </p:nvSpPr>
        <p:spPr bwMode="auto">
          <a:xfrm>
            <a:off x="1800000" y="0"/>
            <a:ext cx="252000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fr-FR" sz="1200" dirty="0">
                <a:latin typeface="Andy" panose="03080602030302030203" pitchFamily="66" charset="0"/>
                <a:cs typeface="Calibri" panose="020F0502020204030204" pitchFamily="34" charset="0"/>
              </a:rPr>
              <a:t>Le bureau de poste du village</a:t>
            </a:r>
            <a:endParaRPr lang="fr-BE" sz="1200" dirty="0">
              <a:latin typeface="Andy" panose="03080602030302030203" pitchFamily="66" charset="0"/>
              <a:cs typeface="Calibri" panose="020F05020202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>
        <p:circle/>
      </p:transition>
    </mc:Choice>
    <mc:Fallback xmlns="">
      <p:transition spd="slow" advClick="0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Imag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1980000" y="0"/>
            <a:ext cx="216000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fr-FR" sz="1200" dirty="0">
                <a:latin typeface="Andy" panose="03080602030302030203" pitchFamily="66" charset="0"/>
              </a:rPr>
              <a:t>Les vestiges de l'école primaire</a:t>
            </a:r>
            <a:endParaRPr lang="fr-BE" sz="1200" dirty="0">
              <a:latin typeface="Andy" panose="03080602030302030203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>
        <p:circle/>
      </p:transition>
    </mc:Choice>
    <mc:Fallback xmlns="">
      <p:transition spd="slow" advClick="0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3B956A57-3C65-4E6A-BF52-0276CD61E3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5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4263621-3AA5-4CB6-967A-42FA77841B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60000" y="0"/>
            <a:ext cx="180000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Le café « Chez Thomas »</a:t>
            </a:r>
            <a:endParaRPr lang="fr-BE" sz="1200" dirty="0">
              <a:solidFill>
                <a:srgbClr val="FFFF00"/>
              </a:solidFill>
              <a:latin typeface="Andy" panose="0308060203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7830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>
        <p:circle/>
      </p:transition>
    </mc:Choice>
    <mc:Fallback xmlns="">
      <p:transition spd="slow" advClick="0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3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1" y="3572"/>
            <a:ext cx="6116118" cy="3442501"/>
          </a:xfrm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1800000" y="0"/>
            <a:ext cx="252000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fr-FR" sz="1200" dirty="0">
                <a:latin typeface="Andy" panose="03080602030302030203" pitchFamily="66" charset="0"/>
              </a:rPr>
              <a:t>Les ruines d'une maison</a:t>
            </a:r>
            <a:endParaRPr lang="fr-BE" sz="1200" dirty="0">
              <a:latin typeface="Andy" panose="03080602030302030203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>
        <p:circle/>
      </p:transition>
    </mc:Choice>
    <mc:Fallback xmlns="">
      <p:transition spd="slow" advClick="0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7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6"/>
          </a:xfrm>
        </p:spPr>
      </p:pic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1260000" y="0"/>
            <a:ext cx="360000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fr-FR" sz="1200" dirty="0">
                <a:latin typeface="Andy" panose="03080602030302030203" pitchFamily="66" charset="0"/>
              </a:rPr>
              <a:t>La carcasse de la Peugeot 202 du médecin  du village</a:t>
            </a:r>
            <a:endParaRPr lang="fr-BE" sz="1200" dirty="0">
              <a:latin typeface="Andy" panose="03080602030302030203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>
        <p:circle/>
      </p:transition>
    </mc:Choice>
    <mc:Fallback xmlns="">
      <p:transition spd="slow" advClick="0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1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6"/>
          </a:xfrm>
        </p:spPr>
      </p:pic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1980000" y="0"/>
            <a:ext cx="216000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fr-FR" sz="1200" dirty="0">
                <a:solidFill>
                  <a:schemeClr val="bg1"/>
                </a:solidFill>
                <a:latin typeface="Andy" panose="03080602030302030203" pitchFamily="66" charset="0"/>
              </a:rPr>
              <a:t>La boulangerie Thomas-</a:t>
            </a:r>
            <a:r>
              <a:rPr lang="fr-FR" sz="1200" dirty="0" err="1">
                <a:solidFill>
                  <a:schemeClr val="bg1"/>
                </a:solidFill>
                <a:latin typeface="Andy" panose="03080602030302030203" pitchFamily="66" charset="0"/>
              </a:rPr>
              <a:t>Pacon</a:t>
            </a:r>
            <a:endParaRPr lang="fr-BE" sz="1200" dirty="0">
              <a:solidFill>
                <a:schemeClr val="bg1"/>
              </a:solidFill>
              <a:latin typeface="Andy" panose="03080602030302030203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>
        <p:circle/>
      </p:transition>
    </mc:Choice>
    <mc:Fallback xmlns="">
      <p:transition spd="slow" advClick="0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9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6"/>
          </a:xfrm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1980000" y="0"/>
            <a:ext cx="218356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fr-FR" sz="1200" dirty="0">
                <a:latin typeface="Andy" panose="03080602030302030203" pitchFamily="66" charset="0"/>
              </a:rPr>
              <a:t>La maison du dentiste (à droite)</a:t>
            </a:r>
            <a:endParaRPr lang="fr-BE" sz="1200" dirty="0">
              <a:latin typeface="Andy" panose="03080602030302030203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>
        <p:circle/>
      </p:transition>
    </mc:Choice>
    <mc:Fallback xmlns="">
      <p:transition spd="slow" advClick="0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3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6"/>
          </a:xfrm>
        </p:spPr>
      </p:pic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540000" y="0"/>
            <a:ext cx="50405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fr-FR" sz="1200" dirty="0">
                <a:latin typeface="Andy" panose="03080602030302030203" pitchFamily="66" charset="0"/>
              </a:rPr>
              <a:t>L'atelier du forgeron avec les restes d’un vélo et d’autres pièces métalliques</a:t>
            </a:r>
            <a:endParaRPr lang="fr-BE" sz="1200" dirty="0">
              <a:latin typeface="Andy" panose="03080602030302030203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>
        <p:circle/>
      </p:transition>
    </mc:Choice>
    <mc:Fallback xmlns="">
      <p:transition spd="slow" advClick="0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5D75F666-B4A0-43BC-BB19-D955800405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6119998" cy="3444685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459CC48-1935-48A2-8563-48939116FF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0000" y="-36000"/>
            <a:ext cx="216000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fr-FR" sz="1200" dirty="0">
                <a:latin typeface="Andy" panose="03080602030302030203" pitchFamily="66" charset="0"/>
              </a:rPr>
              <a:t>L'ancienne église Saint-Martin</a:t>
            </a:r>
            <a:endParaRPr lang="fr-BE" sz="1200" dirty="0">
              <a:latin typeface="Andy" panose="0308060203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986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>
        <p:circle/>
      </p:transition>
    </mc:Choice>
    <mc:Fallback xmlns="">
      <p:transition spd="slow" advClick="0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7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7"/>
          </a:xfrm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1584000" y="0"/>
            <a:ext cx="2952000" cy="25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Une traction avant « Citroën » parmi les ruines</a:t>
            </a:r>
            <a:endParaRPr lang="fr-BE" sz="1200" dirty="0">
              <a:solidFill>
                <a:srgbClr val="FFFF00"/>
              </a:solidFill>
              <a:latin typeface="Andy" panose="03080602030302030203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>
        <p:circle/>
      </p:transition>
    </mc:Choice>
    <mc:Fallback xmlns="">
      <p:transition spd="slow" advClick="0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1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91"/>
            <a:ext cx="6120000" cy="3449614"/>
          </a:xfrm>
        </p:spPr>
      </p:pic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1692000" y="0"/>
            <a:ext cx="324000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1" hangingPunct="1"/>
            <a:r>
              <a:rPr lang="fr-FR" sz="1200" dirty="0">
                <a:latin typeface="Andy" panose="03080602030302030203" pitchFamily="66" charset="0"/>
              </a:rPr>
              <a:t>Carcasses de voitures calcinées dans un garage</a:t>
            </a:r>
            <a:endParaRPr lang="fr-BE" sz="1200" dirty="0">
              <a:latin typeface="Andy" panose="03080602030302030203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>
        <p:circle/>
      </p:transition>
    </mc:Choice>
    <mc:Fallback xmlns="">
      <p:transition spd="slow" advClick="0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5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6"/>
          </a:xfrm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 flipH="1">
            <a:off x="1080000" y="36000"/>
            <a:ext cx="396000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Les restes de la maison ; une cheminée et des chaudrons</a:t>
            </a:r>
            <a:endParaRPr lang="fr-BE" sz="1200" dirty="0">
              <a:solidFill>
                <a:srgbClr val="FFFF00"/>
              </a:solidFill>
              <a:latin typeface="Andy" panose="03080602030302030203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>
        <p:circle/>
      </p:transition>
    </mc:Choice>
    <mc:Fallback xmlns="">
      <p:transition spd="slow" advClick="0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3" name="Espace réservé du contenu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6"/>
          </a:xfrm>
        </p:spPr>
      </p:pic>
      <p:sp>
        <p:nvSpPr>
          <p:cNvPr id="10" name="ZoneTexte 9"/>
          <p:cNvSpPr txBox="1">
            <a:spLocks noChangeArrowheads="1"/>
          </p:cNvSpPr>
          <p:nvPr/>
        </p:nvSpPr>
        <p:spPr bwMode="auto">
          <a:xfrm>
            <a:off x="2340000" y="0"/>
            <a:ext cx="143342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L’entrée du cimetière</a:t>
            </a:r>
            <a:endParaRPr lang="fr-BE" sz="1200" dirty="0">
              <a:solidFill>
                <a:srgbClr val="FFFF00"/>
              </a:solidFill>
              <a:latin typeface="Andy" panose="03080602030302030203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>
        <p:circle/>
      </p:transition>
    </mc:Choice>
    <mc:Fallback xmlns="">
      <p:transition spd="slow" advClick="0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1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6"/>
          </a:xfr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462C9C9-4386-45B5-AB8C-44909A7FDC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40000" y="0"/>
            <a:ext cx="144000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Autres vestiges</a:t>
            </a:r>
            <a:endParaRPr lang="fr-BE" sz="1200" dirty="0">
              <a:solidFill>
                <a:srgbClr val="FFFF00"/>
              </a:solidFill>
              <a:latin typeface="Andy" panose="03080602030302030203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>
        <p:circle/>
      </p:transition>
    </mc:Choice>
    <mc:Fallback xmlns="">
      <p:transition spd="slow" advClick="0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5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6"/>
          </a:xfr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E595BBD-9930-4015-B22C-610E329686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40000" y="0"/>
            <a:ext cx="144000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fr-FR" sz="1200" dirty="0">
                <a:latin typeface="Andy" panose="03080602030302030203" pitchFamily="66" charset="0"/>
              </a:rPr>
              <a:t>Autres vestiges</a:t>
            </a:r>
            <a:endParaRPr lang="fr-BE" sz="1200" dirty="0">
              <a:latin typeface="Andy" panose="03080602030302030203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>
        <p:circle/>
      </p:transition>
    </mc:Choice>
    <mc:Fallback xmlns="">
      <p:transition spd="slow" advClick="0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0145C9B-6BC9-4119-A328-7E724A060C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7"/>
            <a:ext cx="6119813" cy="344458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E20C886-064A-4257-BA06-F0E8845C64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40000" y="0"/>
            <a:ext cx="145780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fr-FR" sz="1200" dirty="0">
                <a:latin typeface="Andy" panose="03080602030302030203" pitchFamily="66" charset="0"/>
              </a:rPr>
              <a:t>Autres vestiges</a:t>
            </a:r>
            <a:endParaRPr lang="fr-BE" sz="1200" dirty="0">
              <a:latin typeface="Andy" panose="0308060203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1472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>
        <p:circle/>
      </p:transition>
    </mc:Choice>
    <mc:Fallback xmlns="">
      <p:transition spd="slow" advClick="0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EF985E25-3E5D-4FBA-8DCE-6183DE0826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6119998" cy="3444685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E00F030-4EFE-46AB-BFDD-DA093AF7C9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2000" y="0"/>
            <a:ext cx="252000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fr-FR" sz="1200" dirty="0">
                <a:latin typeface="Andy" panose="03080602030302030203" pitchFamily="66" charset="0"/>
              </a:rPr>
              <a:t>Une rue avant le 10 juin 1944</a:t>
            </a:r>
            <a:endParaRPr lang="fr-BE" sz="1200" dirty="0">
              <a:solidFill>
                <a:srgbClr val="FFFF00"/>
              </a:solidFill>
              <a:latin typeface="Andy" panose="0308060203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9091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>
        <p:circle/>
      </p:transition>
    </mc:Choice>
    <mc:Fallback xmlns="">
      <p:transition spd="slow" advClick="0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075E467-2BE4-49E0-9465-F430D0BE40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7"/>
            <a:ext cx="6119812" cy="3444579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4C5419E-B1A9-4272-BEE0-1D123EDC71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24000" y="0"/>
            <a:ext cx="288000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fr-FR" sz="1200" dirty="0">
                <a:latin typeface="Andy" panose="03080602030302030203" pitchFamily="66" charset="0"/>
              </a:rPr>
              <a:t>La même rue après le 10 juin 1944</a:t>
            </a:r>
            <a:endParaRPr lang="fr-BE" sz="1200" dirty="0">
              <a:latin typeface="Andy" panose="0308060203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3978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>
        <p:circle/>
      </p:transition>
    </mc:Choice>
    <mc:Fallback xmlns="">
      <p:transition spd="slow" advClick="0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1" y="794"/>
            <a:ext cx="6119999" cy="3456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000" y="108000"/>
            <a:ext cx="3240000" cy="3240421"/>
          </a:xfrm>
          <a:prstGeom prst="rect">
            <a:avLst/>
          </a:prstGeom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2160000" y="3204000"/>
            <a:ext cx="1800000" cy="25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5674" tIns="22838" rIns="45674" bIns="22838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398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398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398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9" name="Image 3">
            <a:extLst>
              <a:ext uri="{FF2B5EF4-FFF2-40B4-BE49-F238E27FC236}">
                <a16:creationId xmlns:a16="http://schemas.microsoft.com/office/drawing/2014/main" id="{1EB55D91-CEA6-40D3-A54F-CB8F3391DB8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160000" y="792000"/>
            <a:ext cx="1800000" cy="18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1620000" y="-360000"/>
            <a:ext cx="2880000" cy="1590263"/>
          </a:xfrm>
          <a:prstGeom prst="rect">
            <a:avLst/>
          </a:prstGeom>
          <a:noFill/>
        </p:spPr>
        <p:txBody>
          <a:bodyPr wrap="square" lIns="45674" tIns="22838" rIns="45674" bIns="22838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034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2302455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8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2407</TotalTime>
  <Words>263</Words>
  <Application>Microsoft Office PowerPoint</Application>
  <PresentationFormat>Personnalisé</PresentationFormat>
  <Paragraphs>38</Paragraphs>
  <Slides>23</Slides>
  <Notes>3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23</vt:i4>
      </vt:variant>
    </vt:vector>
  </HeadingPairs>
  <TitlesOfParts>
    <vt:vector size="30" baseType="lpstr">
      <vt:lpstr>Cheap Fire</vt:lpstr>
      <vt:lpstr>Algerian</vt:lpstr>
      <vt:lpstr>Arial Black</vt:lpstr>
      <vt:lpstr>Calibri</vt:lpstr>
      <vt:lpstr>Arial</vt:lpstr>
      <vt:lpstr>Andy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XPSP2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</dc:creator>
  <cp:lastModifiedBy>apex1</cp:lastModifiedBy>
  <cp:revision>221</cp:revision>
  <dcterms:created xsi:type="dcterms:W3CDTF">2010-08-02T12:40:23Z</dcterms:created>
  <dcterms:modified xsi:type="dcterms:W3CDTF">2024-11-19T08:53:09Z</dcterms:modified>
</cp:coreProperties>
</file>