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HPDIIsdodK9yw7dTM0KSQ==" hashData="yy1tb8XyqK8WqE5ooGrtP0myW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0000"/>
    <a:srgbClr val="F379EA"/>
    <a:srgbClr val="FF5D5D"/>
    <a:srgbClr val="8F45C7"/>
    <a:srgbClr val="FFCE85"/>
    <a:srgbClr val="9A7500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954" autoAdjust="0"/>
    <p:restoredTop sz="94660"/>
  </p:normalViewPr>
  <p:slideViewPr>
    <p:cSldViewPr>
      <p:cViewPr>
        <p:scale>
          <a:sx n="82" d="100"/>
          <a:sy n="82" d="100"/>
        </p:scale>
        <p:origin x="-1037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79C37B-5AE2-4749-A34C-88EA93E8A4C9}" type="datetimeFigureOut">
              <a:rPr lang="fr-FR"/>
              <a:pPr>
                <a:defRPr/>
              </a:pPr>
              <a:t>21/11/2024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2AFE71-B290-43FF-B628-36427B359E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7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4FCD66-0620-49B0-8723-055D0CEC1B9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E4048CE-AD43-4D52-8EB3-AC01F76F43F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C8D028-EC79-46D4-926D-DD71390290A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E451C6-BB02-4F2C-BC2D-EA5D92D69020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00B05-2346-4D5D-A74E-9F73A4BA40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9712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A1F17-7265-4989-8E3F-D0997862D8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626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8AA89-B5C8-4BA4-A4DE-6668BA11F0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3490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BD1B5-1184-4306-BF5D-6DA520ADB6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9837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66D0E-DD97-46DA-B1D0-CA67B5FA99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4496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090CA-5C5E-48B2-9ACD-E158D42823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4065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F116D-B636-4270-9B9F-07D69976F9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9578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2F134-E7E8-4C2B-B977-AB96F76EF1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8942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296BB-D6C8-40C6-9595-C56B99B54D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638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60E73-916E-4ADA-B4D4-A1EC96D5F6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1285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803E3A-188A-4892-BE4A-DAA577C656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1597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chemeClr val="bg2">
                <a:lumMod val="20000"/>
                <a:lumOff val="80000"/>
              </a:schemeClr>
            </a:gs>
            <a:gs pos="64000">
              <a:schemeClr val="bg2">
                <a:lumMod val="21000"/>
              </a:schemeClr>
            </a:gs>
            <a:gs pos="90000">
              <a:schemeClr val="accent4">
                <a:lumMod val="10000"/>
              </a:schemeClr>
            </a:gs>
            <a:gs pos="75000">
              <a:srgbClr val="FF66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2332793-2832-452A-B05D-B40CFA6815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26" Type="http://schemas.openxmlformats.org/officeDocument/2006/relationships/image" Target="../media/image14.gif"/><Relationship Id="rId3" Type="http://schemas.openxmlformats.org/officeDocument/2006/relationships/audio" Target="../media/audio3.wav"/><Relationship Id="rId21" Type="http://schemas.openxmlformats.org/officeDocument/2006/relationships/image" Target="../media/image9.png"/><Relationship Id="rId7" Type="http://schemas.openxmlformats.org/officeDocument/2006/relationships/audio" Target="../media/audio7.wav"/><Relationship Id="rId12" Type="http://schemas.openxmlformats.org/officeDocument/2006/relationships/notesSlide" Target="../notesSlides/notesSlide1.xml"/><Relationship Id="rId17" Type="http://schemas.openxmlformats.org/officeDocument/2006/relationships/image" Target="../media/image5.png"/><Relationship Id="rId25" Type="http://schemas.openxmlformats.org/officeDocument/2006/relationships/image" Target="../media/image13.gif"/><Relationship Id="rId2" Type="http://schemas.openxmlformats.org/officeDocument/2006/relationships/audio" Target="../media/audio2.wav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slideLayout" Target="../slideLayouts/slideLayout1.xml"/><Relationship Id="rId24" Type="http://schemas.openxmlformats.org/officeDocument/2006/relationships/image" Target="../media/image12.jpeg"/><Relationship Id="rId5" Type="http://schemas.openxmlformats.org/officeDocument/2006/relationships/audio" Target="../media/audio5.wav"/><Relationship Id="rId15" Type="http://schemas.openxmlformats.org/officeDocument/2006/relationships/image" Target="../media/image3.png"/><Relationship Id="rId23" Type="http://schemas.openxmlformats.org/officeDocument/2006/relationships/image" Target="../media/image11.png"/><Relationship Id="rId28" Type="http://schemas.openxmlformats.org/officeDocument/2006/relationships/image" Target="../media/image16.jpeg"/><Relationship Id="rId10" Type="http://schemas.openxmlformats.org/officeDocument/2006/relationships/audio" Target="../media/audio10.wav"/><Relationship Id="rId19" Type="http://schemas.openxmlformats.org/officeDocument/2006/relationships/image" Target="../media/image7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2.gif"/><Relationship Id="rId22" Type="http://schemas.openxmlformats.org/officeDocument/2006/relationships/image" Target="../media/image10.png"/><Relationship Id="rId27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8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gif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0.png"/><Relationship Id="rId4" Type="http://schemas.openxmlformats.org/officeDocument/2006/relationships/image" Target="../media/image14.gif"/><Relationship Id="rId9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2.gif"/><Relationship Id="rId18" Type="http://schemas.openxmlformats.org/officeDocument/2006/relationships/image" Target="../media/image37.png"/><Relationship Id="rId26" Type="http://schemas.microsoft.com/office/2007/relationships/hdphoto" Target="../media/hdphoto6.wdp"/><Relationship Id="rId39" Type="http://schemas.openxmlformats.org/officeDocument/2006/relationships/image" Target="../media/image53.jpeg"/><Relationship Id="rId3" Type="http://schemas.openxmlformats.org/officeDocument/2006/relationships/image" Target="../media/image22.png"/><Relationship Id="rId21" Type="http://schemas.openxmlformats.org/officeDocument/2006/relationships/image" Target="../media/image39.png"/><Relationship Id="rId34" Type="http://schemas.openxmlformats.org/officeDocument/2006/relationships/image" Target="../media/image48.png"/><Relationship Id="rId42" Type="http://schemas.openxmlformats.org/officeDocument/2006/relationships/audio" Target="../media/audio12.wav"/><Relationship Id="rId47" Type="http://schemas.openxmlformats.org/officeDocument/2006/relationships/image" Target="../media/image57.jpeg"/><Relationship Id="rId50" Type="http://schemas.openxmlformats.org/officeDocument/2006/relationships/image" Target="../media/image59.png"/><Relationship Id="rId7" Type="http://schemas.openxmlformats.org/officeDocument/2006/relationships/image" Target="../media/image26.gif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5" Type="http://schemas.openxmlformats.org/officeDocument/2006/relationships/image" Target="../media/image41.png"/><Relationship Id="rId33" Type="http://schemas.openxmlformats.org/officeDocument/2006/relationships/image" Target="../media/image47.png"/><Relationship Id="rId38" Type="http://schemas.openxmlformats.org/officeDocument/2006/relationships/image" Target="../media/image52.png"/><Relationship Id="rId46" Type="http://schemas.openxmlformats.org/officeDocument/2006/relationships/audio" Target="../media/audio13.wav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5.png"/><Relationship Id="rId20" Type="http://schemas.microsoft.com/office/2007/relationships/hdphoto" Target="../media/hdphoto3.wdp"/><Relationship Id="rId29" Type="http://schemas.openxmlformats.org/officeDocument/2006/relationships/image" Target="../media/image44.png"/><Relationship Id="rId41" Type="http://schemas.openxmlformats.org/officeDocument/2006/relationships/image" Target="../media/image54.jpeg"/><Relationship Id="rId54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11" Type="http://schemas.openxmlformats.org/officeDocument/2006/relationships/image" Target="../media/image30.jpeg"/><Relationship Id="rId24" Type="http://schemas.microsoft.com/office/2007/relationships/hdphoto" Target="../media/hdphoto5.wdp"/><Relationship Id="rId32" Type="http://schemas.openxmlformats.org/officeDocument/2006/relationships/image" Target="../media/image46.png"/><Relationship Id="rId37" Type="http://schemas.openxmlformats.org/officeDocument/2006/relationships/image" Target="../media/image51.png"/><Relationship Id="rId40" Type="http://schemas.openxmlformats.org/officeDocument/2006/relationships/audio" Target="../media/audio11.wav"/><Relationship Id="rId45" Type="http://schemas.openxmlformats.org/officeDocument/2006/relationships/image" Target="../media/image56.jpeg"/><Relationship Id="rId53" Type="http://schemas.microsoft.com/office/2007/relationships/hdphoto" Target="../media/hdphoto8.wdp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0.png"/><Relationship Id="rId28" Type="http://schemas.openxmlformats.org/officeDocument/2006/relationships/image" Target="../media/image43.png"/><Relationship Id="rId36" Type="http://schemas.openxmlformats.org/officeDocument/2006/relationships/image" Target="../media/image50.png"/><Relationship Id="rId49" Type="http://schemas.openxmlformats.org/officeDocument/2006/relationships/image" Target="../media/image58.jpeg"/><Relationship Id="rId10" Type="http://schemas.openxmlformats.org/officeDocument/2006/relationships/image" Target="../media/image29.gif"/><Relationship Id="rId19" Type="http://schemas.openxmlformats.org/officeDocument/2006/relationships/image" Target="../media/image38.png"/><Relationship Id="rId31" Type="http://schemas.openxmlformats.org/officeDocument/2006/relationships/image" Target="../media/image45.gif"/><Relationship Id="rId44" Type="http://schemas.openxmlformats.org/officeDocument/2006/relationships/audio" Target="../media/audio1.wav"/><Relationship Id="rId52" Type="http://schemas.openxmlformats.org/officeDocument/2006/relationships/image" Target="../media/image61.png"/><Relationship Id="rId4" Type="http://schemas.openxmlformats.org/officeDocument/2006/relationships/image" Target="../media/image23.png"/><Relationship Id="rId9" Type="http://schemas.openxmlformats.org/officeDocument/2006/relationships/image" Target="../media/image28.gif"/><Relationship Id="rId14" Type="http://schemas.openxmlformats.org/officeDocument/2006/relationships/image" Target="../media/image33.png"/><Relationship Id="rId22" Type="http://schemas.microsoft.com/office/2007/relationships/hdphoto" Target="../media/hdphoto4.wdp"/><Relationship Id="rId27" Type="http://schemas.openxmlformats.org/officeDocument/2006/relationships/image" Target="../media/image42.png"/><Relationship Id="rId30" Type="http://schemas.microsoft.com/office/2007/relationships/hdphoto" Target="../media/hdphoto7.wdp"/><Relationship Id="rId35" Type="http://schemas.openxmlformats.org/officeDocument/2006/relationships/image" Target="../media/image49.png"/><Relationship Id="rId43" Type="http://schemas.openxmlformats.org/officeDocument/2006/relationships/image" Target="../media/image55.jpeg"/><Relationship Id="rId48" Type="http://schemas.openxmlformats.org/officeDocument/2006/relationships/image" Target="../media/image13.gif"/><Relationship Id="rId8" Type="http://schemas.openxmlformats.org/officeDocument/2006/relationships/image" Target="../media/image27.gif"/><Relationship Id="rId51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03 -1624.wav">
            <a:hlinkClick r:id="" action="ppaction://media"/>
          </p:cNvPr>
          <p:cNvPicPr>
            <a:picLocks noRot="1" noChangeAspect="1"/>
          </p:cNvPicPr>
          <p:nvPr>
            <a:wavAudioFile r:embed="rId1" name="03 - le jour le plus long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03 -1640.wav">
            <a:hlinkClick r:id="" action="ppaction://media"/>
          </p:cNvPr>
          <p:cNvPicPr>
            <a:picLocks noRot="1" noChangeAspect="1"/>
          </p:cNvPicPr>
          <p:nvPr>
            <a:wavAudioFile r:embed="rId2" name="03 - c'est le mashed potatoes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03 -1641.wav">
            <a:hlinkClick r:id="" action="ppaction://media"/>
          </p:cNvPr>
          <p:cNvPicPr>
            <a:picLocks noRot="1" noChangeAspect="1"/>
          </p:cNvPicPr>
          <p:nvPr>
            <a:wavAudioFile r:embed="rId3" name="03 - quand on cesse d'aimer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3 -1642.wav">
            <a:hlinkClick r:id="" action="ppaction://media"/>
          </p:cNvPr>
          <p:cNvPicPr>
            <a:picLocks noRot="1" noChangeAspect="1"/>
          </p:cNvPicPr>
          <p:nvPr>
            <a:wavAudioFile r:embed="rId3" name="03 - quand on cesse d'aimer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03 -1643.wav">
            <a:hlinkClick r:id="" action="ppaction://media"/>
          </p:cNvPr>
          <p:cNvPicPr>
            <a:picLocks noRot="1" noChangeAspect="1"/>
          </p:cNvPicPr>
          <p:nvPr>
            <a:wavAudioFile r:embed="rId4" name="03 - le jazz et la java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4 -1640.wav">
            <a:hlinkClick r:id="" action="ppaction://media"/>
          </p:cNvPr>
          <p:cNvPicPr>
            <a:picLocks noRot="1" noChangeAspect="1"/>
          </p:cNvPicPr>
          <p:nvPr>
            <a:wavAudioFile r:embed="rId5" name="04 - dis-moi oui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1655.wav">
            <a:hlinkClick r:id="" action="ppaction://media"/>
          </p:cNvPr>
          <p:cNvPicPr>
            <a:picLocks noRot="1" noChangeAspect="1"/>
          </p:cNvPicPr>
          <p:nvPr>
            <a:wavAudioFile r:embed="rId6" name="03 - roméo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1655.wav">
            <a:hlinkClick r:id="" action="ppaction://media"/>
          </p:cNvPr>
          <p:cNvPicPr>
            <a:picLocks noRot="1" noChangeAspect="1"/>
          </p:cNvPicPr>
          <p:nvPr>
            <a:wavAudioFile r:embed="rId7" name="01 - scoubidou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1656.wav">
            <a:hlinkClick r:id="" action="ppaction://media"/>
          </p:cNvPr>
          <p:cNvPicPr>
            <a:picLocks noRot="1" noChangeAspect="1"/>
          </p:cNvPicPr>
          <p:nvPr>
            <a:wavAudioFile r:embed="rId8" name="03 - si tu vas à rio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1718.wav">
            <a:hlinkClick r:id="" action="ppaction://media"/>
          </p:cNvPr>
          <p:cNvPicPr>
            <a:picLocks noRot="1" noChangeAspect="1"/>
          </p:cNvPicPr>
          <p:nvPr>
            <a:wavAudioFile r:embed="rId9" name="01 - Demain tu te Maries.wav"/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1718.wav">
            <a:hlinkClick r:id="" action="ppaction://media"/>
          </p:cNvPr>
          <p:cNvPicPr>
            <a:picLocks noRot="1" noChangeAspect="1"/>
          </p:cNvPicPr>
          <p:nvPr>
            <a:wavAudioFile r:embed="rId10" name="Michel Delpech - Chez Laurette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rgbClr val="FF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276" y="1544450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20" descr="C:\Users\JCL\Desktop\1962 Dalida - Que sont devenues les fleurs\Recto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38" y="1689100"/>
            <a:ext cx="3298825" cy="338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3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3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numSld="3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1962 Dalida - Que sont devenues les fleurs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1281113"/>
            <a:ext cx="4008438" cy="423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92275" y="1700213"/>
            <a:ext cx="59785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01 - je l'attends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02 - que sont devenues les fleurs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03 - le jour le plus long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04 - petit éléphant twist</a:t>
            </a:r>
          </a:p>
        </p:txBody>
      </p:sp>
      <p:pic>
        <p:nvPicPr>
          <p:cNvPr id="6" name="Picture 7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343" y="4378325"/>
            <a:ext cx="3384376" cy="236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JCL\Desktop\Image1.pn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570" y="4005155"/>
            <a:ext cx="3586460" cy="267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63" y="4991624"/>
            <a:ext cx="696912" cy="92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9" y="406400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0" name="01 - je l'attend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2" name="02 - que sont devenues les fleur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4" name="03 - le jour le plus long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6" name="04 - petit éléphant twist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71" name="Picture 20" descr="C:\Users\JCL\Desktop\1962 Dalida - Que sont devenues les fleurs\Recto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73225"/>
            <a:ext cx="1303338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7" name="Picture 3" descr="C:\Users\JCL\Desktop\Image1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846" y="6201568"/>
            <a:ext cx="645951" cy="506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3" descr="C:\Users\JCL\Desktop\209847154_small_détouré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256" y="2995719"/>
            <a:ext cx="2423548" cy="371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6" name="Picture 69" descr="C:\Users\Jclaude\Desktop\Image1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Affichage à l'écran (4:3)</PresentationFormat>
  <Paragraphs>11</Paragraphs>
  <Slides>4</Slides>
  <Notes>4</Notes>
  <HiddenSlides>0</HiddenSlides>
  <MMClips>11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2024-11-21T14:23:05Z</dcterms:modified>
</cp:coreProperties>
</file>