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40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WAxFTzWpam07EUlgC9sew==" hashData="gmq2DoPNcoMIEQRPS6urCRbbN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5D5D"/>
    <a:srgbClr val="F379EA"/>
    <a:srgbClr val="8F45C7"/>
    <a:srgbClr val="FFCE85"/>
    <a:srgbClr val="9A7500"/>
    <a:srgbClr val="D6A3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21" autoAdjust="0"/>
    <p:restoredTop sz="94660"/>
  </p:normalViewPr>
  <p:slideViewPr>
    <p:cSldViewPr>
      <p:cViewPr>
        <p:scale>
          <a:sx n="79" d="100"/>
          <a:sy n="79" d="100"/>
        </p:scale>
        <p:origin x="-1138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1071D7F-1BC1-44F1-A210-5B3E56CDEE97}" type="datetimeFigureOut">
              <a:rPr lang="fr-FR"/>
              <a:pPr>
                <a:defRPr/>
              </a:pPr>
              <a:t>21/11/2024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2FC1879-7E60-439C-9D9B-2F0E36C389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921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F25FB16-E68C-43C2-B039-CD23DFB22D4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ADAA6C3-6DA1-4C8D-9ED3-556F1BE59B7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00C338-CB93-43BF-AB2D-A585DB56C27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9821DEE-0D6B-4F2F-B3CB-1B57ABF0C2AE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52CFA-D245-401A-8F65-471F4F2A5A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5190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1F9AD-149C-4FF0-88FE-4201F33205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9589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CDC06-6F41-49A5-A72B-85D8192843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3143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1B433-8C98-4E95-AB49-0FA9DE9440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0435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A2CDB-28A6-40EC-8190-607DB7C257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6947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BD711-4A30-40E6-AC21-844CCA1506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2798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F7A9F4-891C-4B2E-BE1A-6CF2F4A014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54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64B91-FE1F-48D6-B33B-1B74154333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9112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232A5-4E89-4CA5-97C8-73303A6F43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5819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1F267-A6A6-4A13-B25F-A64E549E9F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073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E91E8-2D59-4B59-9304-AA7CDE97E8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542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bg2">
                <a:lumMod val="20000"/>
                <a:lumOff val="80000"/>
              </a:schemeClr>
            </a:gs>
            <a:gs pos="64000">
              <a:schemeClr val="bg2">
                <a:lumMod val="21000"/>
              </a:schemeClr>
            </a:gs>
            <a:gs pos="90000">
              <a:schemeClr val="accent4">
                <a:lumMod val="10000"/>
              </a:schemeClr>
            </a:gs>
            <a:gs pos="7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10EFFD8-4408-4BB0-94E3-8686422EE5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3" Type="http://schemas.openxmlformats.org/officeDocument/2006/relationships/audio" Target="../media/audio3.wav"/><Relationship Id="rId21" Type="http://schemas.openxmlformats.org/officeDocument/2006/relationships/image" Target="../media/image12.png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png"/><Relationship Id="rId2" Type="http://schemas.openxmlformats.org/officeDocument/2006/relationships/audio" Target="../media/audio2.wav"/><Relationship Id="rId16" Type="http://schemas.openxmlformats.org/officeDocument/2006/relationships/image" Target="../media/image7.png"/><Relationship Id="rId20" Type="http://schemas.openxmlformats.org/officeDocument/2006/relationships/image" Target="../media/image11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gif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gif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Relationship Id="rId22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5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0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gif"/><Relationship Id="rId18" Type="http://schemas.openxmlformats.org/officeDocument/2006/relationships/image" Target="../media/image33.png"/><Relationship Id="rId26" Type="http://schemas.microsoft.com/office/2007/relationships/hdphoto" Target="../media/hdphoto4.wdp"/><Relationship Id="rId39" Type="http://schemas.openxmlformats.org/officeDocument/2006/relationships/image" Target="../media/image49.jpeg"/><Relationship Id="rId3" Type="http://schemas.openxmlformats.org/officeDocument/2006/relationships/image" Target="../media/image18.png"/><Relationship Id="rId21" Type="http://schemas.openxmlformats.org/officeDocument/2006/relationships/image" Target="../media/image35.png"/><Relationship Id="rId34" Type="http://schemas.openxmlformats.org/officeDocument/2006/relationships/image" Target="../media/image44.png"/><Relationship Id="rId42" Type="http://schemas.openxmlformats.org/officeDocument/2006/relationships/audio" Target="../media/audio9.wav"/><Relationship Id="rId47" Type="http://schemas.openxmlformats.org/officeDocument/2006/relationships/image" Target="../media/image53.jpeg"/><Relationship Id="rId50" Type="http://schemas.openxmlformats.org/officeDocument/2006/relationships/image" Target="../media/image55.gif"/><Relationship Id="rId7" Type="http://schemas.openxmlformats.org/officeDocument/2006/relationships/image" Target="../media/image22.gif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openxmlformats.org/officeDocument/2006/relationships/image" Target="../media/image37.png"/><Relationship Id="rId33" Type="http://schemas.openxmlformats.org/officeDocument/2006/relationships/image" Target="../media/image43.png"/><Relationship Id="rId38" Type="http://schemas.openxmlformats.org/officeDocument/2006/relationships/image" Target="../media/image48.png"/><Relationship Id="rId46" Type="http://schemas.openxmlformats.org/officeDocument/2006/relationships/audio" Target="../media/audio10.wav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1.png"/><Relationship Id="rId20" Type="http://schemas.microsoft.com/office/2007/relationships/hdphoto" Target="../media/hdphoto1.wdp"/><Relationship Id="rId29" Type="http://schemas.openxmlformats.org/officeDocument/2006/relationships/image" Target="../media/image40.png"/><Relationship Id="rId41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11" Type="http://schemas.openxmlformats.org/officeDocument/2006/relationships/image" Target="../media/image26.jpeg"/><Relationship Id="rId24" Type="http://schemas.microsoft.com/office/2007/relationships/hdphoto" Target="../media/hdphoto3.wdp"/><Relationship Id="rId32" Type="http://schemas.openxmlformats.org/officeDocument/2006/relationships/image" Target="../media/image42.png"/><Relationship Id="rId37" Type="http://schemas.openxmlformats.org/officeDocument/2006/relationships/image" Target="../media/image47.png"/><Relationship Id="rId40" Type="http://schemas.openxmlformats.org/officeDocument/2006/relationships/audio" Target="../media/audio8.wav"/><Relationship Id="rId45" Type="http://schemas.openxmlformats.org/officeDocument/2006/relationships/image" Target="../media/image52.jpe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openxmlformats.org/officeDocument/2006/relationships/image" Target="../media/image36.png"/><Relationship Id="rId28" Type="http://schemas.openxmlformats.org/officeDocument/2006/relationships/image" Target="../media/image39.png"/><Relationship Id="rId36" Type="http://schemas.openxmlformats.org/officeDocument/2006/relationships/image" Target="../media/image46.png"/><Relationship Id="rId49" Type="http://schemas.openxmlformats.org/officeDocument/2006/relationships/image" Target="../media/image54.jpeg"/><Relationship Id="rId10" Type="http://schemas.openxmlformats.org/officeDocument/2006/relationships/image" Target="../media/image25.gif"/><Relationship Id="rId19" Type="http://schemas.openxmlformats.org/officeDocument/2006/relationships/image" Target="../media/image34.png"/><Relationship Id="rId31" Type="http://schemas.openxmlformats.org/officeDocument/2006/relationships/image" Target="../media/image41.gif"/><Relationship Id="rId44" Type="http://schemas.openxmlformats.org/officeDocument/2006/relationships/audio" Target="../media/audio1.wav"/><Relationship Id="rId52" Type="http://schemas.openxmlformats.org/officeDocument/2006/relationships/image" Target="../media/image57.png"/><Relationship Id="rId4" Type="http://schemas.openxmlformats.org/officeDocument/2006/relationships/image" Target="../media/image19.png"/><Relationship Id="rId9" Type="http://schemas.openxmlformats.org/officeDocument/2006/relationships/image" Target="../media/image24.gif"/><Relationship Id="rId14" Type="http://schemas.openxmlformats.org/officeDocument/2006/relationships/image" Target="../media/image29.png"/><Relationship Id="rId22" Type="http://schemas.microsoft.com/office/2007/relationships/hdphoto" Target="../media/hdphoto2.wdp"/><Relationship Id="rId27" Type="http://schemas.openxmlformats.org/officeDocument/2006/relationships/image" Target="../media/image38.png"/><Relationship Id="rId30" Type="http://schemas.microsoft.com/office/2007/relationships/hdphoto" Target="../media/hdphoto5.wdp"/><Relationship Id="rId35" Type="http://schemas.openxmlformats.org/officeDocument/2006/relationships/image" Target="../media/image45.png"/><Relationship Id="rId43" Type="http://schemas.openxmlformats.org/officeDocument/2006/relationships/image" Target="../media/image51.jpeg"/><Relationship Id="rId48" Type="http://schemas.openxmlformats.org/officeDocument/2006/relationships/image" Target="../media/image10.gif"/><Relationship Id="rId8" Type="http://schemas.openxmlformats.org/officeDocument/2006/relationships/image" Target="../media/image23.gif"/><Relationship Id="rId51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03 -2599.wav">
            <a:hlinkClick r:id="" action="ppaction://media"/>
          </p:cNvPr>
          <p:cNvPicPr>
            <a:picLocks noRot="1" noChangeAspect="1"/>
          </p:cNvPicPr>
          <p:nvPr>
            <a:wavAudioFile r:embed="rId1" name="03 - le jazz et la java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4 -2599.wav">
            <a:hlinkClick r:id="" action="ppaction://media"/>
          </p:cNvPr>
          <p:cNvPicPr>
            <a:picLocks noRot="1" noChangeAspect="1"/>
          </p:cNvPicPr>
          <p:nvPr>
            <a:wavAudioFile r:embed="rId2" name="04 - dis-moi oui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3 -2600.wav">
            <a:hlinkClick r:id="" action="ppaction://media"/>
          </p:cNvPr>
          <p:cNvPicPr>
            <a:picLocks noRot="1" noChangeAspect="1"/>
          </p:cNvPicPr>
          <p:nvPr>
            <a:wavAudioFile r:embed="rId3" name="03 - roméo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2615.wav">
            <a:hlinkClick r:id="" action="ppaction://media"/>
          </p:cNvPr>
          <p:cNvPicPr>
            <a:picLocks noRot="1" noChangeAspect="1"/>
          </p:cNvPicPr>
          <p:nvPr>
            <a:wavAudioFile r:embed="rId4" name="01 - scoubidou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2615.wav">
            <a:hlinkClick r:id="" action="ppaction://media"/>
          </p:cNvPr>
          <p:cNvPicPr>
            <a:picLocks noRot="1" noChangeAspect="1"/>
          </p:cNvPicPr>
          <p:nvPr>
            <a:wavAudioFile r:embed="rId5" name="03 - si tu vas à rio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2616.wav">
            <a:hlinkClick r:id="" action="ppaction://media"/>
          </p:cNvPr>
          <p:cNvPicPr>
            <a:picLocks noRot="1" noChangeAspect="1"/>
          </p:cNvPicPr>
          <p:nvPr>
            <a:wavAudioFile r:embed="rId6" name="01 - Demain tu te Maries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2615.wav">
            <a:hlinkClick r:id="" action="ppaction://media"/>
          </p:cNvPr>
          <p:cNvPicPr>
            <a:picLocks noRot="1" noChangeAspect="1"/>
          </p:cNvPicPr>
          <p:nvPr>
            <a:wavAudioFile r:embed="rId7" name="Michel Delpech - Chez Laurett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bg2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5" descr="C:\Users\JCL\Desktop\1962 Claude Nougaro - Le jazz et la java\Recto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3" y="1693863"/>
            <a:ext cx="3389312" cy="339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3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1962 Claude Nougaro - Le jazz et la java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675" y="1268413"/>
            <a:ext cx="3998913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258888" y="1843088"/>
            <a:ext cx="597852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01 - une petite fille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02 - les don juan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03 - le jazz et la java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04 - le cinéma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2" name="Picture 7" descr="C:\Users\JCL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217738"/>
            <a:ext cx="3097213" cy="445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675" y="4969332"/>
            <a:ext cx="713679" cy="948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19" y="4146550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40" name="01 - une petite fill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42" name="02 - les don juan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44" name="03 - le jazz et la java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6" name="04 - le cinéma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6" name="Picture 15" descr="C:\Users\JCL\Desktop\1962 Claude Nougaro - Le jazz et la java\Recto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1663700"/>
            <a:ext cx="1309687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55" descr="C:\Users\JCL\Desktop\Image1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5707" y="3090069"/>
            <a:ext cx="2297112" cy="295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69" descr="C:\Users\Jclaude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Affichage à l'écran (4:3)</PresentationFormat>
  <Paragraphs>11</Paragraphs>
  <Slides>4</Slides>
  <Notes>4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2024-11-21T14:18:09Z</dcterms:modified>
</cp:coreProperties>
</file>