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RpDi+XzK4EUIgRTf+okYA==" hashData="YPHMHXBtJWEqOU+s8KOPSCLPuu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0000"/>
    <a:srgbClr val="FF0000"/>
    <a:srgbClr val="FF61FF"/>
    <a:srgbClr val="D66B00"/>
    <a:srgbClr val="8F45C7"/>
    <a:srgbClr val="FFCE85"/>
    <a:srgbClr val="9A7500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03" autoAdjust="0"/>
    <p:restoredTop sz="94660"/>
  </p:normalViewPr>
  <p:slideViewPr>
    <p:cSldViewPr>
      <p:cViewPr>
        <p:scale>
          <a:sx n="72" d="100"/>
          <a:sy n="72" d="100"/>
        </p:scale>
        <p:origin x="-1358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7450C71-17F6-41C6-AC4F-C15586AC892F}" type="datetimeFigureOut">
              <a:rPr lang="fr-FR"/>
              <a:pPr>
                <a:defRPr/>
              </a:pPr>
              <a:t>19/11/2024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9AFA10-E8C4-44E2-A689-59C35A0751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4950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A353998-321D-4F31-B978-D1F59DA702B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422540-BE73-40F7-8A93-5A089FC6ED5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1AAE8CB-350B-4B8F-9498-C18E6816EA2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D3F196-422B-464F-97AF-832C2C95E1EC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D5BDEA-1DE5-4E01-8603-1D72A24D74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7757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559215-9834-4139-8AAC-FC84F2540E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7085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68BA6-326B-477F-BD8A-877165E18D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4685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921172-3A0E-48C3-8589-DC191AD8DA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6507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D951C-6FCA-46CA-BA33-8E42FD655F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9167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F55A7-6CF9-4341-9A61-D6155CBAB8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9857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4B192-2517-4B5D-8888-70045DE4BB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783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52525-F877-41CD-AA77-E563410257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4967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7CA3-D64E-47A9-AA3D-CBB5E59AF0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2326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6C707-5787-4ED2-B007-EB4DB71C35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1967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26868-F158-4ABA-9768-2F36C93D53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0746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bg2">
                <a:lumMod val="21000"/>
              </a:schemeClr>
            </a:gs>
            <a:gs pos="87000">
              <a:schemeClr val="accent4">
                <a:lumMod val="10000"/>
              </a:schemeClr>
            </a:gs>
            <a:gs pos="84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5C0F841-DD8B-4F4A-9185-BDFF4DA2C9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gif"/><Relationship Id="rId3" Type="http://schemas.openxmlformats.org/officeDocument/2006/relationships/audio" Target="../media/audio3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png"/><Relationship Id="rId2" Type="http://schemas.openxmlformats.org/officeDocument/2006/relationships/audio" Target="../media/audio2.wav"/><Relationship Id="rId16" Type="http://schemas.openxmlformats.org/officeDocument/2006/relationships/image" Target="../media/image8.jpeg"/><Relationship Id="rId20" Type="http://schemas.openxmlformats.org/officeDocument/2006/relationships/image" Target="../media/image12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png"/><Relationship Id="rId19" Type="http://schemas.openxmlformats.org/officeDocument/2006/relationships/image" Target="../media/image11.gif"/><Relationship Id="rId4" Type="http://schemas.openxmlformats.org/officeDocument/2006/relationships/audio" Target="../media/audio4.wav"/><Relationship Id="rId9" Type="http://schemas.openxmlformats.org/officeDocument/2006/relationships/image" Target="../media/image1.gif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4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6.png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gif"/><Relationship Id="rId18" Type="http://schemas.openxmlformats.org/officeDocument/2006/relationships/image" Target="../media/image32.png"/><Relationship Id="rId26" Type="http://schemas.microsoft.com/office/2007/relationships/hdphoto" Target="../media/hdphoto4.wdp"/><Relationship Id="rId39" Type="http://schemas.openxmlformats.org/officeDocument/2006/relationships/image" Target="../media/image47.png"/><Relationship Id="rId21" Type="http://schemas.openxmlformats.org/officeDocument/2006/relationships/image" Target="../media/image34.png"/><Relationship Id="rId34" Type="http://schemas.openxmlformats.org/officeDocument/2006/relationships/image" Target="../media/image42.png"/><Relationship Id="rId42" Type="http://schemas.openxmlformats.org/officeDocument/2006/relationships/image" Target="../media/image49.jpeg"/><Relationship Id="rId47" Type="http://schemas.openxmlformats.org/officeDocument/2006/relationships/audio" Target="../media/audio9.wav"/><Relationship Id="rId50" Type="http://schemas.openxmlformats.org/officeDocument/2006/relationships/image" Target="../media/image54.jpeg"/><Relationship Id="rId55" Type="http://schemas.openxmlformats.org/officeDocument/2006/relationships/image" Target="../media/image57.png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6.png"/><Relationship Id="rId33" Type="http://schemas.microsoft.com/office/2007/relationships/hdphoto" Target="../media/hdphoto6.wdp"/><Relationship Id="rId38" Type="http://schemas.openxmlformats.org/officeDocument/2006/relationships/image" Target="../media/image46.png"/><Relationship Id="rId46" Type="http://schemas.openxmlformats.org/officeDocument/2006/relationships/image" Target="../media/image5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0.png"/><Relationship Id="rId20" Type="http://schemas.microsoft.com/office/2007/relationships/hdphoto" Target="../media/hdphoto1.wdp"/><Relationship Id="rId29" Type="http://schemas.openxmlformats.org/officeDocument/2006/relationships/image" Target="../media/image39.png"/><Relationship Id="rId41" Type="http://schemas.openxmlformats.org/officeDocument/2006/relationships/audio" Target="../media/audio7.wav"/><Relationship Id="rId54" Type="http://schemas.microsoft.com/office/2007/relationships/hdphoto" Target="../media/hdphoto7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jpeg"/><Relationship Id="rId24" Type="http://schemas.microsoft.com/office/2007/relationships/hdphoto" Target="../media/hdphoto3.wdp"/><Relationship Id="rId32" Type="http://schemas.openxmlformats.org/officeDocument/2006/relationships/image" Target="../media/image41.png"/><Relationship Id="rId37" Type="http://schemas.openxmlformats.org/officeDocument/2006/relationships/image" Target="../media/image45.png"/><Relationship Id="rId40" Type="http://schemas.openxmlformats.org/officeDocument/2006/relationships/image" Target="../media/image48.jpeg"/><Relationship Id="rId45" Type="http://schemas.openxmlformats.org/officeDocument/2006/relationships/audio" Target="../media/audio8.wav"/><Relationship Id="rId53" Type="http://schemas.openxmlformats.org/officeDocument/2006/relationships/image" Target="../media/image56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5.png"/><Relationship Id="rId28" Type="http://schemas.openxmlformats.org/officeDocument/2006/relationships/image" Target="../media/image38.png"/><Relationship Id="rId36" Type="http://schemas.openxmlformats.org/officeDocument/2006/relationships/image" Target="../media/image44.png"/><Relationship Id="rId49" Type="http://schemas.openxmlformats.org/officeDocument/2006/relationships/image" Target="../media/image53.gif"/><Relationship Id="rId10" Type="http://schemas.openxmlformats.org/officeDocument/2006/relationships/image" Target="../media/image24.gif"/><Relationship Id="rId19" Type="http://schemas.openxmlformats.org/officeDocument/2006/relationships/image" Target="../media/image33.png"/><Relationship Id="rId31" Type="http://schemas.openxmlformats.org/officeDocument/2006/relationships/image" Target="../media/image40.gif"/><Relationship Id="rId44" Type="http://schemas.openxmlformats.org/officeDocument/2006/relationships/image" Target="../media/image50.jpeg"/><Relationship Id="rId52" Type="http://schemas.openxmlformats.org/officeDocument/2006/relationships/image" Target="../media/image55.gif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png"/><Relationship Id="rId22" Type="http://schemas.microsoft.com/office/2007/relationships/hdphoto" Target="../media/hdphoto2.wdp"/><Relationship Id="rId27" Type="http://schemas.openxmlformats.org/officeDocument/2006/relationships/image" Target="../media/image37.png"/><Relationship Id="rId30" Type="http://schemas.microsoft.com/office/2007/relationships/hdphoto" Target="../media/hdphoto5.wdp"/><Relationship Id="rId35" Type="http://schemas.openxmlformats.org/officeDocument/2006/relationships/image" Target="../media/image43.png"/><Relationship Id="rId43" Type="http://schemas.openxmlformats.org/officeDocument/2006/relationships/audio" Target="../media/audio6.wav"/><Relationship Id="rId48" Type="http://schemas.openxmlformats.org/officeDocument/2006/relationships/image" Target="../media/image52.jpeg"/><Relationship Id="rId8" Type="http://schemas.openxmlformats.org/officeDocument/2006/relationships/image" Target="../media/image22.gif"/><Relationship Id="rId51" Type="http://schemas.openxmlformats.org/officeDocument/2006/relationships/image" Target="../media/image10.gif"/><Relationship Id="rId3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1 -1132.wav">
            <a:hlinkClick r:id="" action="ppaction://media"/>
          </p:cNvPr>
          <p:cNvPicPr>
            <a:picLocks noRot="1" noChangeAspect="1"/>
          </p:cNvPicPr>
          <p:nvPr>
            <a:wavAudioFile r:embed="rId1" name="01 - chario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1147.wav">
            <a:hlinkClick r:id="" action="ppaction://media"/>
          </p:cNvPr>
          <p:cNvPicPr>
            <a:picLocks noRot="1" noChangeAspect="1"/>
          </p:cNvPicPr>
          <p:nvPr>
            <a:wavAudioFile r:embed="rId2" name="01 - scoubidou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1147.wav">
            <a:hlinkClick r:id="" action="ppaction://media"/>
          </p:cNvPr>
          <p:cNvPicPr>
            <a:picLocks noRot="1" noChangeAspect="1"/>
          </p:cNvPicPr>
          <p:nvPr>
            <a:wavAudioFile r:embed="rId3" name="03 - si tu vas à rio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1148.wav">
            <a:hlinkClick r:id="" action="ppaction://media"/>
          </p:cNvPr>
          <p:cNvPicPr>
            <a:picLocks noRot="1" noChangeAspect="1"/>
          </p:cNvPicPr>
          <p:nvPr>
            <a:wavAudioFile r:embed="rId4" name="01 - Demain tu te Marie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1147.wav">
            <a:hlinkClick r:id="" action="ppaction://media"/>
          </p:cNvPr>
          <p:cNvPicPr>
            <a:picLocks noRot="1" noChangeAspect="1"/>
          </p:cNvPicPr>
          <p:nvPr>
            <a:wavAudioFile r:embed="rId5" name="Michel Delpech - Chez Laurett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31606" y="2718594"/>
            <a:ext cx="1293813" cy="1349375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Cadre 17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5" descr="C:\Users\JCL\Desktop\1962 Claude François - Belles ! belles ! belles !\Recto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1663700"/>
            <a:ext cx="3375025" cy="345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2 -1194.wav">
            <a:hlinkClick r:id="" action="ppaction://media"/>
          </p:cNvPr>
          <p:cNvPicPr>
            <a:picLocks noRot="1" noChangeAspect="1"/>
          </p:cNvPicPr>
          <p:nvPr>
            <a:wavAudioFile r:embed="rId6" name="02 - moi je pense encore à toi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1962 Claude François - Belles ! belles ! belles !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52538"/>
            <a:ext cx="3989388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692275" y="1844675"/>
            <a:ext cx="59769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01 - belles ! belles ! belles !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02 - moi je pense encore à toi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03 - vénus en blue-jeans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04 - hey potatoes</a:t>
            </a:r>
          </a:p>
        </p:txBody>
      </p:sp>
      <p:pic>
        <p:nvPicPr>
          <p:cNvPr id="4101" name="Picture 6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289300"/>
            <a:ext cx="4032250" cy="344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352779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5022841"/>
            <a:ext cx="696119" cy="925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3992563"/>
            <a:ext cx="6477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9" name="Picture 56" descr="C:\Users\Marie-Jose\Desktop\NUMEROS JUKEBOX NOIR\1 (FILEminimizer).jpg">
            <a:hlinkClick r:id="" action="ppaction://noaction" highlightClick="1">
              <a:snd r:embed="rId41" name="01 - belles ! belles ! belles !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Marie-Jose\Desktop\NUMEROS JUKEBOX NOIR\2 (FILEminimizer).jpg">
            <a:hlinkClick r:id="" action="ppaction://noaction" highlightClick="1">
              <a:snd r:embed="rId43" name="02 - moi je pense encore à toi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3" descr="C:\Users\Marie-Jose\Desktop\NUMEROS JUKEBOX NOIR\3 (FILEminimizer).jpg">
            <a:hlinkClick r:id="" action="ppaction://noaction" highlightClick="1">
              <a:snd r:embed="rId45" name="03 - vénus en blue-jeans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4" descr="C:\Users\Marie-Jose\Desktop\NUMEROS JUKEBOX NOIR\4 (FILEminimizer).jpg">
            <a:hlinkClick r:id="" action="ppaction://noaction" highlightClick="1">
              <a:snd r:embed="rId47" name="04 - hey potatoes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15" descr="C:\Users\JCL\Desktop\1962 Claude François - Belles ! belles ! belles !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668463"/>
            <a:ext cx="1358900" cy="139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53" descr="C:\Users\JCL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927439"/>
            <a:ext cx="2005012" cy="305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8" name="Picture 69" descr="C:\Users\Jclaude\Desktop\Image1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Affichage à l'écran (4:3)</PresentationFormat>
  <Paragraphs>11</Paragraphs>
  <Slides>4</Slides>
  <Notes>4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2024-11-19T13:58:24Z</dcterms:modified>
</cp:coreProperties>
</file>