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MtODNcIihov4kAcCov12A==" hashData="plXohwLiDIaDO1DaYJ55TWrEZ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663300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104" autoAdjust="0"/>
    <p:restoredTop sz="94660"/>
  </p:normalViewPr>
  <p:slideViewPr>
    <p:cSldViewPr>
      <p:cViewPr>
        <p:scale>
          <a:sx n="89" d="100"/>
          <a:sy n="89" d="100"/>
        </p:scale>
        <p:origin x="-1339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912445-5CD4-4995-B254-FE29C1232147}" type="datetimeFigureOut">
              <a:rPr lang="fr-FR"/>
              <a:pPr>
                <a:defRPr/>
              </a:pPr>
              <a:t>17/11/2024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DB468D-20FF-4FCA-BFBC-8CDC6DC69AA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1503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DA243C-C2E4-4C66-9B24-3BAEDB41994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CE5522-2E06-40EA-B659-1AF3A099EDD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EAA496-9555-43BE-BB1F-6829F29A20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E3AC1-5D1B-4FB7-8BF4-364B631572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6796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93B82-4176-402C-8B36-4F83034AF1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397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12D12-3DB7-4DC8-8BFC-6BD442D761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2612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4B9E-1F81-46E9-B339-E3EBD1387F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030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5D987-26A2-4DC6-A2EE-94D5A49EF7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4718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6FEB6-E1C5-48C3-A382-E71FA03CE3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8448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1F4E6-AFAE-444D-92B3-CA03784B75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0121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80430-E2C2-470C-91D3-C8303F75EE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987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ADE85-DDBF-471F-9E09-C2A0ED872F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7816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9A947-5C26-4CBC-A702-39D5FF9EEE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3168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F68C5-C8B7-4729-8C43-CD7633F2CC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630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1"/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chemeClr val="tx1"/>
            </a:gs>
            <a:gs pos="78672">
              <a:schemeClr val="accent4">
                <a:lumMod val="1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D08E2F-9A5A-48B8-8055-7166B5C94B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jpeg"/><Relationship Id="rId3" Type="http://schemas.openxmlformats.org/officeDocument/2006/relationships/audio" Target="../media/audio1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gif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2.wav"/><Relationship Id="rId9" Type="http://schemas.openxmlformats.org/officeDocument/2006/relationships/image" Target="../media/image3.gif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6.wav"/><Relationship Id="rId34" Type="http://schemas.openxmlformats.org/officeDocument/2006/relationships/image" Target="../media/image32.jpeg"/><Relationship Id="rId42" Type="http://schemas.openxmlformats.org/officeDocument/2006/relationships/image" Target="../media/image37.png"/><Relationship Id="rId47" Type="http://schemas.openxmlformats.org/officeDocument/2006/relationships/image" Target="../media/image42.jpeg"/><Relationship Id="rId50" Type="http://schemas.openxmlformats.org/officeDocument/2006/relationships/image" Target="../media/image45.jpeg"/><Relationship Id="rId55" Type="http://schemas.openxmlformats.org/officeDocument/2006/relationships/image" Target="../media/image49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10.wav"/><Relationship Id="rId41" Type="http://schemas.openxmlformats.org/officeDocument/2006/relationships/image" Target="../media/image36.png"/><Relationship Id="rId54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image" Target="../media/image34.png"/><Relationship Id="rId40" Type="http://schemas.microsoft.com/office/2007/relationships/hdphoto" Target="../media/hdphoto4.wdp"/><Relationship Id="rId45" Type="http://schemas.openxmlformats.org/officeDocument/2006/relationships/image" Target="../media/image40.png"/><Relationship Id="rId53" Type="http://schemas.openxmlformats.org/officeDocument/2006/relationships/image" Target="../media/image47.png"/><Relationship Id="rId58" Type="http://schemas.openxmlformats.org/officeDocument/2006/relationships/audio" Target="../media/audio13.wav"/><Relationship Id="rId5" Type="http://schemas.openxmlformats.org/officeDocument/2006/relationships/image" Target="../media/image5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9.jpeg"/><Relationship Id="rId36" Type="http://schemas.microsoft.com/office/2007/relationships/hdphoto" Target="../media/hdphoto2.wdp"/><Relationship Id="rId49" Type="http://schemas.openxmlformats.org/officeDocument/2006/relationships/image" Target="../media/image44.jpeg"/><Relationship Id="rId57" Type="http://schemas.openxmlformats.org/officeDocument/2006/relationships/image" Target="../media/image51.jpeg"/><Relationship Id="rId61" Type="http://schemas.openxmlformats.org/officeDocument/2006/relationships/image" Target="../media/image54.png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openxmlformats.org/officeDocument/2006/relationships/image" Target="../media/image39.gif"/><Relationship Id="rId52" Type="http://schemas.microsoft.com/office/2007/relationships/hdphoto" Target="../media/hdphoto5.wdp"/><Relationship Id="rId60" Type="http://schemas.openxmlformats.org/officeDocument/2006/relationships/image" Target="../media/image53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9.wav"/><Relationship Id="rId30" Type="http://schemas.openxmlformats.org/officeDocument/2006/relationships/image" Target="../media/image30.jpeg"/><Relationship Id="rId35" Type="http://schemas.openxmlformats.org/officeDocument/2006/relationships/image" Target="../media/image33.png"/><Relationship Id="rId43" Type="http://schemas.openxmlformats.org/officeDocument/2006/relationships/image" Target="../media/image38.png"/><Relationship Id="rId48" Type="http://schemas.openxmlformats.org/officeDocument/2006/relationships/image" Target="../media/image43.jpeg"/><Relationship Id="rId56" Type="http://schemas.openxmlformats.org/officeDocument/2006/relationships/image" Target="../media/image50.gif"/><Relationship Id="rId8" Type="http://schemas.openxmlformats.org/officeDocument/2006/relationships/image" Target="../media/image16.gif"/><Relationship Id="rId51" Type="http://schemas.openxmlformats.org/officeDocument/2006/relationships/image" Target="../media/image46.pn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microsoft.com/office/2007/relationships/hdphoto" Target="../media/hdphoto3.wdp"/><Relationship Id="rId46" Type="http://schemas.openxmlformats.org/officeDocument/2006/relationships/image" Target="../media/image41.jpeg"/><Relationship Id="rId59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4. Parlez-moi D'amou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01. Âme fifties.wav">
            <a:hlinkClick r:id="" action="ppaction://media"/>
          </p:cNvPr>
          <p:cNvPicPr>
            <a:picLocks noRot="1" noChangeAspect="1"/>
          </p:cNvPicPr>
          <p:nvPr>
            <a:wavAudioFile r:embed="rId3" name="01. Âme fifties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Solenn\Desktop\3333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42.wav">
            <a:hlinkClick r:id="" action="ppaction://media"/>
          </p:cNvPr>
          <p:cNvPicPr>
            <a:picLocks noRot="1" noChangeAspect="1"/>
          </p:cNvPicPr>
          <p:nvPr>
            <a:wavAudioFile r:embed="rId4" name="02-Puisque c'est écri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Marie Laforêt - Le feu (01-11-2024)\cover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057" y="1844824"/>
            <a:ext cx="30963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Solenn\Desktop\nnnn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10013" y="1725781"/>
            <a:ext cx="525780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01. Monsieur Mon Président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02. La Frontière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03. Le Pont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04. Parlez-moi D'amour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05. Moi, Marie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06. La Colline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07. Le Feu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08. L'homme De L'espace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09. Mon Amour Où Es-tu Passé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10. Les Petits Poissons Rouges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11. Le Canal </a:t>
            </a:r>
          </a:p>
        </p:txBody>
      </p:sp>
      <p:sp>
        <p:nvSpPr>
          <p:cNvPr id="4" name="Cadre 3"/>
          <p:cNvSpPr/>
          <p:nvPr/>
        </p:nvSpPr>
        <p:spPr>
          <a:xfrm>
            <a:off x="1835150" y="1412875"/>
            <a:ext cx="5472113" cy="4103688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téléchargement_détouré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412" y="3933056"/>
            <a:ext cx="4895124" cy="2745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Monsieur Mon Président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La Frontièr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Parlez-moi D'amour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e Pon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Moi, Mari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La Collin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Le Feu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L'homme De L'espac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Mon Amour Où Es-tu Passé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Les Petits Poissons Rouge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2" y="4025857"/>
            <a:ext cx="661194" cy="189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JCL\Desktop\Marie Laforêt - Le feu (01-11-2024)\cover.jp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511" y="1646238"/>
            <a:ext cx="1350714" cy="135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5" name="Picture 11" descr="C:\Users\Marie-Jose\Desktop\NUMEROS JUKEBOX NOIR\11 (FILEminimizer).jpg">
            <a:hlinkClick r:id="" action="ppaction://noaction" highlightClick="1">
              <a:snd r:embed="rId58" name="11. Le Canal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870201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\Desktop\1_détouré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527" y="3048694"/>
            <a:ext cx="1762795" cy="288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9061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Affichage à l'écran (4:3)</PresentationFormat>
  <Paragraphs>14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2024-11-17T10:44:16Z</dcterms:modified>
</cp:coreProperties>
</file>