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5" r:id="rId2"/>
    <p:sldId id="363" r:id="rId3"/>
    <p:sldId id="36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FejpjlDd8SIjxxEkZbFMA==" hashData="E4yEuEjH88qO+7dahb+4RTDNyp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5F3D"/>
    <a:srgbClr val="E3E191"/>
    <a:srgbClr val="DDDB7B"/>
    <a:srgbClr val="FF69D8"/>
    <a:srgbClr val="FF15C2"/>
    <a:srgbClr val="FF4791"/>
    <a:srgbClr val="D54F25"/>
    <a:srgbClr val="C519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109" autoAdjust="0"/>
    <p:restoredTop sz="94660"/>
  </p:normalViewPr>
  <p:slideViewPr>
    <p:cSldViewPr>
      <p:cViewPr>
        <p:scale>
          <a:sx n="85" d="100"/>
          <a:sy n="85" d="100"/>
        </p:scale>
        <p:origin x="-1066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21F2F95-E8DA-4B11-8843-BF2A86C93444}" type="datetimeFigureOut">
              <a:rPr lang="fr-FR"/>
              <a:pPr>
                <a:defRPr/>
              </a:pPr>
              <a:t>17/11/2024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8B4BACA-ACDF-4278-841E-92DB4564051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4948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A0A466A-292D-4CA4-854C-0AFB5342AF5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62817E1-0CBD-4E22-8581-5A00C06FD51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9EAA496-9555-43BE-BB1F-6829F29A20C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4E29D5-105D-4F43-A122-06D970490D1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59518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0E0DB7-C621-4FA0-A862-5B538A2362D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43703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77917A-18A3-4592-8DA1-8D4051166FB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02769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1D2A94-2AB3-4C8D-A26D-12C9A9D15F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8339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A6081F-E1CB-4B36-9A0F-F60F1D6D276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064763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CE1FBC-4E18-4367-B147-B1E4BB287CA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54063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28FE93-C512-4CCE-8B14-D4D6759ACC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68795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15E666-E465-4EAA-AD7E-7DB960FF2D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87312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4A1D29-37ED-401F-B4BE-F1B971BB82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69325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2946DF-46B3-4A09-881B-709D4294998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777998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7D5C6E-84F3-4AC5-8BFA-A4A9CE251C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029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4">
                <a:lumMod val="10000"/>
              </a:schemeClr>
            </a:gs>
            <a:gs pos="82000">
              <a:schemeClr val="tx2">
                <a:lumMod val="50000"/>
              </a:schemeClr>
            </a:gs>
            <a:gs pos="67000">
              <a:schemeClr val="accent4">
                <a:lumMod val="10000"/>
              </a:schemeClr>
            </a:gs>
            <a:gs pos="78000">
              <a:srgbClr val="CB5F3D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20498BA-0862-4038-BF2D-EF1C1507ECE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gif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gif"/><Relationship Id="rId18" Type="http://schemas.openxmlformats.org/officeDocument/2006/relationships/image" Target="../media/image21.jpeg"/><Relationship Id="rId26" Type="http://schemas.openxmlformats.org/officeDocument/2006/relationships/image" Target="../media/image25.jpeg"/><Relationship Id="rId39" Type="http://schemas.openxmlformats.org/officeDocument/2006/relationships/image" Target="../media/image32.png"/><Relationship Id="rId21" Type="http://schemas.openxmlformats.org/officeDocument/2006/relationships/audio" Target="../media/audio4.wav"/><Relationship Id="rId34" Type="http://schemas.openxmlformats.org/officeDocument/2006/relationships/image" Target="../media/image29.jpeg"/><Relationship Id="rId42" Type="http://schemas.openxmlformats.org/officeDocument/2006/relationships/image" Target="../media/image34.png"/><Relationship Id="rId47" Type="http://schemas.openxmlformats.org/officeDocument/2006/relationships/image" Target="../media/image39.jpeg"/><Relationship Id="rId50" Type="http://schemas.openxmlformats.org/officeDocument/2006/relationships/image" Target="../media/image42.jpeg"/><Relationship Id="rId55" Type="http://schemas.openxmlformats.org/officeDocument/2006/relationships/image" Target="../media/image46.png"/><Relationship Id="rId7" Type="http://schemas.openxmlformats.org/officeDocument/2006/relationships/image" Target="../media/image12.gif"/><Relationship Id="rId12" Type="http://schemas.openxmlformats.org/officeDocument/2006/relationships/image" Target="../media/image17.jpeg"/><Relationship Id="rId17" Type="http://schemas.openxmlformats.org/officeDocument/2006/relationships/audio" Target="../media/audio2.wav"/><Relationship Id="rId25" Type="http://schemas.openxmlformats.org/officeDocument/2006/relationships/audio" Target="../media/audio6.wav"/><Relationship Id="rId33" Type="http://schemas.openxmlformats.org/officeDocument/2006/relationships/audio" Target="../media/audio10.wav"/><Relationship Id="rId38" Type="http://schemas.microsoft.com/office/2007/relationships/hdphoto" Target="../media/hdphoto2.wdp"/><Relationship Id="rId46" Type="http://schemas.openxmlformats.org/officeDocument/2006/relationships/image" Target="../media/image38.jpeg"/><Relationship Id="rId59" Type="http://schemas.openxmlformats.org/officeDocument/2006/relationships/image" Target="../media/image5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jpeg"/><Relationship Id="rId20" Type="http://schemas.openxmlformats.org/officeDocument/2006/relationships/image" Target="../media/image22.jpeg"/><Relationship Id="rId29" Type="http://schemas.openxmlformats.org/officeDocument/2006/relationships/audio" Target="../media/audio8.wav"/><Relationship Id="rId41" Type="http://schemas.openxmlformats.org/officeDocument/2006/relationships/image" Target="../media/image33.png"/><Relationship Id="rId54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24" Type="http://schemas.openxmlformats.org/officeDocument/2006/relationships/image" Target="../media/image24.jpeg"/><Relationship Id="rId32" Type="http://schemas.openxmlformats.org/officeDocument/2006/relationships/image" Target="../media/image28.jpeg"/><Relationship Id="rId37" Type="http://schemas.openxmlformats.org/officeDocument/2006/relationships/image" Target="../media/image31.png"/><Relationship Id="rId40" Type="http://schemas.microsoft.com/office/2007/relationships/hdphoto" Target="../media/hdphoto3.wdp"/><Relationship Id="rId45" Type="http://schemas.openxmlformats.org/officeDocument/2006/relationships/image" Target="../media/image37.png"/><Relationship Id="rId53" Type="http://schemas.openxmlformats.org/officeDocument/2006/relationships/image" Target="../media/image44.png"/><Relationship Id="rId58" Type="http://schemas.openxmlformats.org/officeDocument/2006/relationships/image" Target="../media/image49.png"/><Relationship Id="rId5" Type="http://schemas.openxmlformats.org/officeDocument/2006/relationships/image" Target="../media/image4.gif"/><Relationship Id="rId15" Type="http://schemas.openxmlformats.org/officeDocument/2006/relationships/audio" Target="../media/audio1.wav"/><Relationship Id="rId23" Type="http://schemas.openxmlformats.org/officeDocument/2006/relationships/audio" Target="../media/audio5.wav"/><Relationship Id="rId28" Type="http://schemas.openxmlformats.org/officeDocument/2006/relationships/image" Target="../media/image26.jpeg"/><Relationship Id="rId36" Type="http://schemas.microsoft.com/office/2007/relationships/hdphoto" Target="../media/hdphoto1.wdp"/><Relationship Id="rId49" Type="http://schemas.openxmlformats.org/officeDocument/2006/relationships/image" Target="../media/image41.jpeg"/><Relationship Id="rId57" Type="http://schemas.openxmlformats.org/officeDocument/2006/relationships/image" Target="../media/image48.gif"/><Relationship Id="rId10" Type="http://schemas.openxmlformats.org/officeDocument/2006/relationships/image" Target="../media/image15.gif"/><Relationship Id="rId19" Type="http://schemas.openxmlformats.org/officeDocument/2006/relationships/audio" Target="../media/audio3.wav"/><Relationship Id="rId31" Type="http://schemas.openxmlformats.org/officeDocument/2006/relationships/audio" Target="../media/audio9.wav"/><Relationship Id="rId44" Type="http://schemas.openxmlformats.org/officeDocument/2006/relationships/image" Target="../media/image36.gif"/><Relationship Id="rId52" Type="http://schemas.microsoft.com/office/2007/relationships/hdphoto" Target="../media/hdphoto4.wdp"/><Relationship Id="rId4" Type="http://schemas.openxmlformats.org/officeDocument/2006/relationships/image" Target="../media/image10.png"/><Relationship Id="rId9" Type="http://schemas.openxmlformats.org/officeDocument/2006/relationships/image" Target="../media/image14.gif"/><Relationship Id="rId14" Type="http://schemas.openxmlformats.org/officeDocument/2006/relationships/image" Target="../media/image19.gif"/><Relationship Id="rId22" Type="http://schemas.openxmlformats.org/officeDocument/2006/relationships/image" Target="../media/image23.jpeg"/><Relationship Id="rId27" Type="http://schemas.openxmlformats.org/officeDocument/2006/relationships/audio" Target="../media/audio7.wav"/><Relationship Id="rId30" Type="http://schemas.openxmlformats.org/officeDocument/2006/relationships/image" Target="../media/image27.jpeg"/><Relationship Id="rId35" Type="http://schemas.openxmlformats.org/officeDocument/2006/relationships/image" Target="../media/image30.png"/><Relationship Id="rId43" Type="http://schemas.openxmlformats.org/officeDocument/2006/relationships/image" Target="../media/image35.png"/><Relationship Id="rId48" Type="http://schemas.openxmlformats.org/officeDocument/2006/relationships/image" Target="../media/image40.jpeg"/><Relationship Id="rId56" Type="http://schemas.openxmlformats.org/officeDocument/2006/relationships/image" Target="../media/image47.jpeg"/><Relationship Id="rId8" Type="http://schemas.openxmlformats.org/officeDocument/2006/relationships/image" Target="../media/image13.gif"/><Relationship Id="rId51" Type="http://schemas.openxmlformats.org/officeDocument/2006/relationships/image" Target="../media/image43.png"/><Relationship Id="rId3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0. Pourquoi je chante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bg1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-22225"/>
            <a:ext cx="9113837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0" y="1698625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403350" y="1125538"/>
            <a:ext cx="6337300" cy="4679950"/>
          </a:xfrm>
          <a:prstGeom prst="frame">
            <a:avLst>
              <a:gd name="adj1" fmla="val 3393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030788" y="2768600"/>
            <a:ext cx="1301750" cy="1320800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bg1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168" y="1623690"/>
            <a:ext cx="3946090" cy="367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JCL\Desktop\Fugain\12DyibK.jpe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931" y="1713814"/>
            <a:ext cx="3445561" cy="3445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bg1">
                <a:lumMod val="20000"/>
                <a:lumOff val="8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-22225"/>
            <a:ext cx="9113837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476375" y="1125538"/>
            <a:ext cx="6335713" cy="4679950"/>
          </a:xfrm>
          <a:prstGeom prst="frame">
            <a:avLst>
              <a:gd name="adj1" fmla="val 3794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859208" y="1772816"/>
            <a:ext cx="7848600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2000" b="1" dirty="0">
                <a:solidFill>
                  <a:srgbClr val="FFC91D"/>
                </a:solidFill>
              </a:rPr>
              <a:t>01. La rue du temps qui passe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FFC91D"/>
                </a:solidFill>
              </a:rPr>
              <a:t>02. Paris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FFC91D"/>
                </a:solidFill>
              </a:rPr>
              <a:t>03. Les Chimères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FFC91D"/>
                </a:solidFill>
              </a:rPr>
              <a:t>04. Un Sourire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FFC91D"/>
                </a:solidFill>
              </a:rPr>
              <a:t>05. Cool </a:t>
            </a:r>
            <a:r>
              <a:rPr lang="fr-FR" sz="2000" b="1" dirty="0" err="1">
                <a:solidFill>
                  <a:srgbClr val="FFC91D"/>
                </a:solidFill>
              </a:rPr>
              <a:t>Cool</a:t>
            </a:r>
            <a:endParaRPr lang="fr-FR" sz="2000" b="1" dirty="0">
              <a:solidFill>
                <a:srgbClr val="FFC91D"/>
              </a:solidFill>
            </a:endParaRP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FFC91D"/>
                </a:solidFill>
              </a:rPr>
              <a:t>06. Elles sont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FFC91D"/>
                </a:solidFill>
              </a:rPr>
              <a:t>07. Lisez moi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FFC91D"/>
                </a:solidFill>
              </a:rPr>
              <a:t>08. Les Bourrins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FFC91D"/>
                </a:solidFill>
              </a:rPr>
              <a:t>09. Nouveau Départ</a:t>
            </a:r>
          </a:p>
          <a:p>
            <a:pPr algn="ctr" eaLnBrk="1" hangingPunct="1">
              <a:defRPr/>
            </a:pPr>
            <a:r>
              <a:rPr lang="fr-FR" sz="2000" b="1" dirty="0">
                <a:solidFill>
                  <a:srgbClr val="FFC91D"/>
                </a:solidFill>
              </a:rPr>
              <a:t>10. Pourquoi je chante</a:t>
            </a:r>
            <a:endParaRPr lang="fr-FR" sz="2000" b="1" dirty="0" smtClean="0">
              <a:solidFill>
                <a:srgbClr val="FFC91D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" name="Picture 7" descr="C:\Users\Solenn\Desktop\7777 (FILEminimizer)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9" y="4005064"/>
            <a:ext cx="3934146" cy="2730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925" y="64373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225" y="64277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La rue du temps qui pass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Paris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5845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Un Sourire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46339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Les Chimère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1163" y="4095750"/>
            <a:ext cx="506412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Cool Cool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288" y="5184775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. Elles sont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31003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. Lisez moi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3603625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. Les Bourrins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40957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. Nouveau Départ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3613" y="4635500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. Pourquoi je chante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5165725"/>
            <a:ext cx="4540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che.jpg"/>
          <p:cNvPicPr>
            <a:picLocks noChangeAspect="1" noChangeArrowheads="1"/>
          </p:cNvPicPr>
          <p:nvPr/>
        </p:nvPicPr>
        <p:blipFill>
          <a:blip r:embed="rId35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C:\Users\christelle\Desktop\che.jp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D:\SMYLET\BOUGEOIR 2.png"/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D:\SMYLET\BOUGEOIR 2.pn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Image2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45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2" y="4025857"/>
            <a:ext cx="661194" cy="1895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4" descr="D:\SMYLET\1 (FILEmini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988" y="2617788"/>
            <a:ext cx="1304925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3255963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1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5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775" y="4791075"/>
            <a:ext cx="852488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2" descr="C:\Users\JCL\Desktop\Fugain\12DyibK.jpeg"/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646238"/>
            <a:ext cx="1324425" cy="1352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552575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3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906838"/>
            <a:ext cx="14605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JCL\Desktop\3_détouré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760" y="2989044"/>
            <a:ext cx="2047329" cy="313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7" name="Picture 69" descr="C:\Users\Jclaude\Desktop\Image1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125" y="5416550"/>
            <a:ext cx="6456363" cy="170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836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</Words>
  <Application>Microsoft Office PowerPoint</Application>
  <PresentationFormat>Affichage à l'écran (4:3)</PresentationFormat>
  <Paragraphs>13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2024-11-17T10:26:08Z</dcterms:modified>
</cp:coreProperties>
</file>