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52" r:id="rId3"/>
    <p:sldId id="36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JDI9fZwZ/3f2NMmG6KXzg==" hashData="hoWN+K4YwrqGvuYMustXHycVNw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3636"/>
    <a:srgbClr val="050F6F"/>
    <a:srgbClr val="00DBD6"/>
    <a:srgbClr val="3F9FFF"/>
    <a:srgbClr val="FF8BE1"/>
    <a:srgbClr val="FA8EF2"/>
    <a:srgbClr val="FF69D8"/>
    <a:srgbClr val="FFC9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530" autoAdjust="0"/>
    <p:restoredTop sz="94660"/>
  </p:normalViewPr>
  <p:slideViewPr>
    <p:cSldViewPr>
      <p:cViewPr>
        <p:scale>
          <a:sx n="75" d="100"/>
          <a:sy n="75" d="100"/>
        </p:scale>
        <p:origin x="-1685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097E64A-EC74-449C-A666-E55789514A1F}" type="datetimeFigureOut">
              <a:rPr lang="fr-FR"/>
              <a:pPr>
                <a:defRPr/>
              </a:pPr>
              <a:t>09/11/2024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223FCE2-0226-4D33-9EBA-19B0488F206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5240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A5F049C-1F18-41B9-ADFF-275DBE67F92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D71B6ED-07D3-469E-B6D3-A57D2555DBA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D293C8C-3AA5-4439-AC2C-C4C1036FC25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9B229B-8592-4596-9132-C2B8BBAF7B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3056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99F34C-144D-4203-B438-AC8C3B37AE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0372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F3BCB2-DD46-46DC-983C-B61FC2CE7A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8149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F8990-2ACD-40FA-AB95-98896EEC49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07262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D81C7-8FF8-4B64-ACAD-4AA2C68C85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5814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FA4E1A-0C35-4962-95B0-E3AD59BCF8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8265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FAC769-908C-407F-AECF-6A6D3FDF2B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2941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D42F87-701E-4EDD-BD9F-9A0356E013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28592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16D18-EF71-4D02-B080-F75062CC0F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74573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AA534-F698-485C-86C2-6B01B20DCF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5391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EC209-C617-4D9C-ACA1-706412BB0A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893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chemeClr val="tx1"/>
            </a:gs>
            <a:gs pos="79000">
              <a:schemeClr val="accent4">
                <a:lumMod val="10000"/>
              </a:schemeClr>
            </a:gs>
            <a:gs pos="85000">
              <a:schemeClr val="tx1"/>
            </a:gs>
            <a:gs pos="90000">
              <a:schemeClr val="accent4">
                <a:lumMod val="10000"/>
              </a:schemeClr>
            </a:gs>
            <a:gs pos="6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D20F1FA-E1A2-4A0A-A9D3-AA04943468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jpg"/><Relationship Id="rId3" Type="http://schemas.microsoft.com/office/2007/relationships/media" Target="../media/media2.wav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png"/><Relationship Id="rId2" Type="http://schemas.openxmlformats.org/officeDocument/2006/relationships/audio" Target="../media/media1.wav"/><Relationship Id="rId16" Type="http://schemas.microsoft.com/office/2007/relationships/hdphoto" Target="../media/hdphoto1.wdp"/><Relationship Id="rId1" Type="http://schemas.microsoft.com/office/2007/relationships/media" Target="../media/media1.wav"/><Relationship Id="rId6" Type="http://schemas.openxmlformats.org/officeDocument/2006/relationships/audio" Target="../media/audio2.wav"/><Relationship Id="rId11" Type="http://schemas.openxmlformats.org/officeDocument/2006/relationships/image" Target="../media/image3.gif"/><Relationship Id="rId5" Type="http://schemas.openxmlformats.org/officeDocument/2006/relationships/audio" Target="../media/audio1.wav"/><Relationship Id="rId15" Type="http://schemas.openxmlformats.org/officeDocument/2006/relationships/image" Target="../media/image7.png"/><Relationship Id="rId10" Type="http://schemas.openxmlformats.org/officeDocument/2006/relationships/image" Target="../media/image2.png"/><Relationship Id="rId4" Type="http://schemas.openxmlformats.org/officeDocument/2006/relationships/audio" Target="../media/media2.wav"/><Relationship Id="rId9" Type="http://schemas.openxmlformats.org/officeDocument/2006/relationships/image" Target="../media/image1.png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microsoft.com/office/2007/relationships/hdphoto" Target="../media/hdphoto3.wdp"/><Relationship Id="rId26" Type="http://schemas.openxmlformats.org/officeDocument/2006/relationships/audio" Target="../media/audio4.wav"/><Relationship Id="rId39" Type="http://schemas.openxmlformats.org/officeDocument/2006/relationships/image" Target="../media/image35.jpeg"/><Relationship Id="rId21" Type="http://schemas.openxmlformats.org/officeDocument/2006/relationships/image" Target="../media/image25.png"/><Relationship Id="rId34" Type="http://schemas.openxmlformats.org/officeDocument/2006/relationships/audio" Target="../media/audio8.wav"/><Relationship Id="rId42" Type="http://schemas.openxmlformats.org/officeDocument/2006/relationships/audio" Target="../media/audio12.wav"/><Relationship Id="rId47" Type="http://schemas.openxmlformats.org/officeDocument/2006/relationships/image" Target="../media/image39.jpeg"/><Relationship Id="rId50" Type="http://schemas.openxmlformats.org/officeDocument/2006/relationships/audio" Target="../media/audio16.wav"/><Relationship Id="rId55" Type="http://schemas.openxmlformats.org/officeDocument/2006/relationships/image" Target="../media/image43.jpeg"/><Relationship Id="rId63" Type="http://schemas.openxmlformats.org/officeDocument/2006/relationships/image" Target="../media/image47.jpeg"/><Relationship Id="rId68" Type="http://schemas.openxmlformats.org/officeDocument/2006/relationships/image" Target="../media/image3.gif"/><Relationship Id="rId76" Type="http://schemas.microsoft.com/office/2007/relationships/hdphoto" Target="../media/hdphoto6.wdp"/><Relationship Id="rId7" Type="http://schemas.openxmlformats.org/officeDocument/2006/relationships/image" Target="../media/image13.gif"/><Relationship Id="rId71" Type="http://schemas.openxmlformats.org/officeDocument/2006/relationships/image" Target="../media/image52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9" Type="http://schemas.openxmlformats.org/officeDocument/2006/relationships/image" Target="../media/image30.jpeg"/><Relationship Id="rId11" Type="http://schemas.openxmlformats.org/officeDocument/2006/relationships/image" Target="../media/image17.png"/><Relationship Id="rId24" Type="http://schemas.openxmlformats.org/officeDocument/2006/relationships/audio" Target="../media/audio3.wav"/><Relationship Id="rId32" Type="http://schemas.openxmlformats.org/officeDocument/2006/relationships/audio" Target="../media/audio7.wav"/><Relationship Id="rId37" Type="http://schemas.openxmlformats.org/officeDocument/2006/relationships/image" Target="../media/image34.jpeg"/><Relationship Id="rId40" Type="http://schemas.openxmlformats.org/officeDocument/2006/relationships/audio" Target="../media/audio11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20.wav"/><Relationship Id="rId66" Type="http://schemas.openxmlformats.org/officeDocument/2006/relationships/image" Target="../media/image50.jpeg"/><Relationship Id="rId74" Type="http://schemas.openxmlformats.org/officeDocument/2006/relationships/image" Target="../media/image55.png"/><Relationship Id="rId79" Type="http://schemas.openxmlformats.org/officeDocument/2006/relationships/image" Target="../media/image58.png"/><Relationship Id="rId5" Type="http://schemas.openxmlformats.org/officeDocument/2006/relationships/image" Target="../media/image11.png"/><Relationship Id="rId61" Type="http://schemas.openxmlformats.org/officeDocument/2006/relationships/image" Target="../media/image46.jpeg"/><Relationship Id="rId10" Type="http://schemas.openxmlformats.org/officeDocument/2006/relationships/image" Target="../media/image16.gif"/><Relationship Id="rId19" Type="http://schemas.openxmlformats.org/officeDocument/2006/relationships/image" Target="../media/image23.gif"/><Relationship Id="rId31" Type="http://schemas.openxmlformats.org/officeDocument/2006/relationships/image" Target="../media/image31.jpeg"/><Relationship Id="rId44" Type="http://schemas.openxmlformats.org/officeDocument/2006/relationships/audio" Target="../media/audio13.wav"/><Relationship Id="rId52" Type="http://schemas.openxmlformats.org/officeDocument/2006/relationships/audio" Target="../media/audio17.wav"/><Relationship Id="rId60" Type="http://schemas.openxmlformats.org/officeDocument/2006/relationships/audio" Target="../media/audio21.wav"/><Relationship Id="rId65" Type="http://schemas.openxmlformats.org/officeDocument/2006/relationships/image" Target="../media/image49.jpeg"/><Relationship Id="rId73" Type="http://schemas.openxmlformats.org/officeDocument/2006/relationships/image" Target="../media/image54.jpeg"/><Relationship Id="rId78" Type="http://schemas.openxmlformats.org/officeDocument/2006/relationships/image" Target="../media/image57.jpeg"/><Relationship Id="rId81" Type="http://schemas.openxmlformats.org/officeDocument/2006/relationships/image" Target="../media/image60.png"/><Relationship Id="rId4" Type="http://schemas.openxmlformats.org/officeDocument/2006/relationships/image" Target="../media/image10.png"/><Relationship Id="rId9" Type="http://schemas.openxmlformats.org/officeDocument/2006/relationships/image" Target="../media/image15.gif"/><Relationship Id="rId14" Type="http://schemas.openxmlformats.org/officeDocument/2006/relationships/image" Target="../media/image20.png"/><Relationship Id="rId22" Type="http://schemas.openxmlformats.org/officeDocument/2006/relationships/image" Target="../media/image26.gif"/><Relationship Id="rId27" Type="http://schemas.openxmlformats.org/officeDocument/2006/relationships/image" Target="../media/image29.jpeg"/><Relationship Id="rId30" Type="http://schemas.openxmlformats.org/officeDocument/2006/relationships/audio" Target="../media/audio6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5.wav"/><Relationship Id="rId56" Type="http://schemas.openxmlformats.org/officeDocument/2006/relationships/audio" Target="../media/audio19.wav"/><Relationship Id="rId64" Type="http://schemas.openxmlformats.org/officeDocument/2006/relationships/image" Target="../media/image48.gif"/><Relationship Id="rId69" Type="http://schemas.openxmlformats.org/officeDocument/2006/relationships/image" Target="../media/image51.png"/><Relationship Id="rId77" Type="http://schemas.openxmlformats.org/officeDocument/2006/relationships/image" Target="../media/image5.jpg"/><Relationship Id="rId8" Type="http://schemas.openxmlformats.org/officeDocument/2006/relationships/image" Target="../media/image14.gif"/><Relationship Id="rId51" Type="http://schemas.openxmlformats.org/officeDocument/2006/relationships/image" Target="../media/image41.jpeg"/><Relationship Id="rId72" Type="http://schemas.openxmlformats.org/officeDocument/2006/relationships/image" Target="../media/image53.jpeg"/><Relationship Id="rId80" Type="http://schemas.openxmlformats.org/officeDocument/2006/relationships/image" Target="../media/image59.png"/><Relationship Id="rId3" Type="http://schemas.openxmlformats.org/officeDocument/2006/relationships/image" Target="../media/image9.png"/><Relationship Id="rId12" Type="http://schemas.openxmlformats.org/officeDocument/2006/relationships/image" Target="../media/image18.jpeg"/><Relationship Id="rId17" Type="http://schemas.openxmlformats.org/officeDocument/2006/relationships/image" Target="../media/image22.pn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10.wav"/><Relationship Id="rId46" Type="http://schemas.openxmlformats.org/officeDocument/2006/relationships/audio" Target="../media/audio14.wav"/><Relationship Id="rId59" Type="http://schemas.openxmlformats.org/officeDocument/2006/relationships/image" Target="../media/image45.jpeg"/><Relationship Id="rId67" Type="http://schemas.microsoft.com/office/2007/relationships/hdphoto" Target="../media/hdphoto4.wdp"/><Relationship Id="rId20" Type="http://schemas.openxmlformats.org/officeDocument/2006/relationships/image" Target="../media/image24.png"/><Relationship Id="rId41" Type="http://schemas.openxmlformats.org/officeDocument/2006/relationships/image" Target="../media/image36.jpeg"/><Relationship Id="rId54" Type="http://schemas.openxmlformats.org/officeDocument/2006/relationships/audio" Target="../media/audio18.wav"/><Relationship Id="rId62" Type="http://schemas.openxmlformats.org/officeDocument/2006/relationships/audio" Target="../media/audio22.wav"/><Relationship Id="rId70" Type="http://schemas.microsoft.com/office/2007/relationships/hdphoto" Target="../media/hdphoto5.wdp"/><Relationship Id="rId75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5" Type="http://schemas.microsoft.com/office/2007/relationships/hdphoto" Target="../media/hdphoto2.wdp"/><Relationship Id="rId23" Type="http://schemas.openxmlformats.org/officeDocument/2006/relationships/image" Target="../media/image27.jpeg"/><Relationship Id="rId28" Type="http://schemas.openxmlformats.org/officeDocument/2006/relationships/audio" Target="../media/audio5.wav"/><Relationship Id="rId36" Type="http://schemas.openxmlformats.org/officeDocument/2006/relationships/audio" Target="../media/audio9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3 - Plus bleu que tes yeux - Charles Aznavour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5" name="3 - Plus bleu que tes yeux - Charles Aznavour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4" name="3 - Mes emmerdes (Remastered 2014) - Charles Aznavour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" name="4 - 666.wav">
            <a:hlinkClick r:id="" action="ppaction://media"/>
          </p:cNvPr>
          <p:cNvPicPr>
            <a:picLocks noRot="1" noChangeAspect="1"/>
          </p:cNvPicPr>
          <p:nvPr>
            <a:wavAudioFile r:embed="rId5" name="4 - Les comédiens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avo573.wav">
            <a:hlinkClick r:id="" action="ppaction://media"/>
          </p:cNvPr>
          <p:cNvPicPr>
            <a:picLocks noRot="1" noChangeAspect="1"/>
          </p:cNvPicPr>
          <p:nvPr>
            <a:wavAudioFile r:embed="rId6" name="Savoir aimer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625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654175" y="1268413"/>
            <a:ext cx="5834063" cy="4321175"/>
          </a:xfrm>
          <a:prstGeom prst="frame">
            <a:avLst>
              <a:gd name="adj1" fmla="val 257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64125" y="2784475"/>
            <a:ext cx="1301750" cy="1320800"/>
          </a:xfrm>
          <a:prstGeom prst="ellipse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rgbClr val="36363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801" y="1164233"/>
            <a:ext cx="4334080" cy="4568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1" descr="C:\Users\Jclaude\Desktop\777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33550"/>
            <a:ext cx="341788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 descr="C:\Users\JCL\Desktop\cd5.gif"/>
          <p:cNvPicPr>
            <a:picLocks noChangeAspect="1" noChangeArrowheads="1" noCrop="1"/>
          </p:cNvPicPr>
          <p:nvPr/>
        </p:nvPicPr>
        <p:blipFill>
          <a:blip r:embed="rId15" cstate="print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692" y="401461"/>
            <a:ext cx="739156" cy="32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698099" y="1536174"/>
            <a:ext cx="50419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01 - Ave Maria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02 -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She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(Tous les visages de l’amour)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03 - Plus bleu que tes yeux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04 - Mon émouvant amour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05 - Une vie d'amour (BOF Téhéran 43)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06 - Être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07 - Une première danse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08 - La salle et la terrasse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09 - Embrasse-moi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10 - Les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emigrants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tous ensemble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11 - L'aiguille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12 - La marguerite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13 - Quand tu m'aimes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14 - Je danse avec l'amour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15 - Le jazz est revenu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16 - Viens m'emporter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17 - Tendre Arménie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18 - Je voyage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19 - Toi et moi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20 - Sa jeunesse</a:t>
            </a:r>
          </a:p>
        </p:txBody>
      </p:sp>
      <p:sp>
        <p:nvSpPr>
          <p:cNvPr id="5" name="Cadre 4"/>
          <p:cNvSpPr/>
          <p:nvPr/>
        </p:nvSpPr>
        <p:spPr>
          <a:xfrm>
            <a:off x="1692275" y="1268413"/>
            <a:ext cx="5759450" cy="4321175"/>
          </a:xfrm>
          <a:prstGeom prst="frame">
            <a:avLst>
              <a:gd name="adj1" fmla="val 257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5" descr="C:\Users\Jclaude\Desktop\2014.06.2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2300288"/>
            <a:ext cx="3286125" cy="438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" y="-14288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8" y="64246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6281" y="6361748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013" y="16240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550" y="167322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14017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788" y="2203450"/>
            <a:ext cx="42227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838" y="4883150"/>
            <a:ext cx="73818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Image 10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8" name="Picture 56" descr="C:\Users\Marie-Jose\Desktop\NUMEROS JUKEBOX NOIR\1 (FILEminimizer).jpg">
            <a:hlinkClick r:id="" action="ppaction://noaction" highlightClick="1">
              <a:snd r:embed="rId24" name="1 - Ave Maria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2" descr="C:\Users\Marie-Jose\Desktop\NUMEROS JUKEBOX NOIR\2 (FILEminimizer).jpg">
            <a:hlinkClick r:id="" action="ppaction://noaction" highlightClick="1">
              <a:snd r:embed="rId26" name="2 - She (Tous les visages de l’amour)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3" descr="C:\Users\Marie-Jose\Desktop\NUMEROS JUKEBOX NOIR\3 (FILEminimizer).jpg">
            <a:hlinkClick r:id="" action="ppaction://noaction" highlightClick="1">
              <a:snd r:embed="rId28" name="3 - Plus bleu que tes yeux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" descr="C:\Users\Marie-Jose\Desktop\NUMEROS JUKEBOX NOIR\4 (FILEminimizer).jpg">
            <a:hlinkClick r:id="" action="ppaction://noaction" highlightClick="1">
              <a:snd r:embed="rId30" name="4 - Mon émouvant amour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5" descr="C:\Users\Marie-Jose\Desktop\NUMEROS JUKEBOX NOIR\5 (FILEminimizer).jpg">
            <a:hlinkClick r:id="" action="ppaction://noaction" highlightClick="1">
              <a:snd r:embed="rId32" name="5 - Une vie d'amour (BOF Téhéran 43)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6" descr="C:\Users\Marie-Jose\Desktop\NUMEROS JUKEBOX NOIR\6 (FILEminimizer).jpg">
            <a:hlinkClick r:id="" action="ppaction://noaction" highlightClick="1">
              <a:snd r:embed="rId34" name="6 - Être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7" descr="C:\Users\Marie-Jose\Desktop\NUMEROS JUKEBOX NOIR\7 (FILEminimizer).jpg">
            <a:hlinkClick r:id="" action="ppaction://noaction" highlightClick="1">
              <a:snd r:embed="rId36" name="7 - Une première danse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8" descr="C:\Users\Marie-Jose\Desktop\NUMEROS JUKEBOX NOIR\8 (FILEminimizer).jpg">
            <a:hlinkClick r:id="" action="ppaction://noaction" highlightClick="1">
              <a:snd r:embed="rId38" name="8 - La salle et la terrasse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9" descr="C:\Users\Marie-Jose\Desktop\NUMEROS JUKEBOX NOIR\9 (FILEminimizer).jpg">
            <a:hlinkClick r:id="" action="ppaction://noaction" highlightClick="1">
              <a:snd r:embed="rId40" name="9 - Embrasse-moi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42" name="10 - Les emigrants tous ensemble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1" descr="C:\Users\Marie-Jose\Desktop\NUMEROS JUKEBOX NOIR\11 (FILEminimizer).jpg">
            <a:hlinkClick r:id="" action="ppaction://noaction" highlightClick="1">
              <a:snd r:embed="rId44" name="11 - L'aiguille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2" descr="C:\Users\Marie-Jose\Desktop\NUMEROS JUKEBOX NOIR\12 (FILEminimizer).jpg">
            <a:hlinkClick r:id="" action="ppaction://noaction" highlightClick="1">
              <a:snd r:embed="rId46" name="12 - La marguerite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3" descr="C:\Users\Marie-Jose\Desktop\NUMEROS JUKEBOX NOIR\13 (FILEminimizer).jpg">
            <a:hlinkClick r:id="" action="ppaction://noaction" highlightClick="1">
              <a:snd r:embed="rId48" name="13 - Quand tu m'aimes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4" descr="C:\Users\Marie-Jose\Desktop\NUMEROS JUKEBOX NOIR\14 (FILEminimizer).jpg">
            <a:hlinkClick r:id="" action="ppaction://noaction" highlightClick="1">
              <a:snd r:embed="rId50" name="14 - Je danse avec l'amour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5" descr="C:\Users\Marie-Jose\Desktop\NUMEROS JUKEBOX NOIR\15 (FILEminimizer).jpg">
            <a:hlinkClick r:id="" action="ppaction://noaction" highlightClick="1">
              <a:snd r:embed="rId52" name="15 - Le jazz est revenu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6" descr="C:\Users\Marie-Jose\Desktop\NUMEROS JUKEBOX NOIR\16 (FILEminimizer).jpg">
            <a:hlinkClick r:id="" action="ppaction://noaction" highlightClick="1">
              <a:snd r:embed="rId54" name="16 - Viens m'emporter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7" descr="C:\Users\Marie-Jose\Desktop\NUMEROS JUKEBOX NOIR\17 (FILEminimizer).jpg">
            <a:hlinkClick r:id="" action="ppaction://noaction" highlightClick="1">
              <a:snd r:embed="rId56" name="17 - Tendre Arménie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8" descr="C:\Users\Marie-Jose\Desktop\NUMEROS JUKEBOX NOIR\18 (FILEminimizer).jpg">
            <a:hlinkClick r:id="" action="ppaction://noaction" highlightClick="1">
              <a:snd r:embed="rId58" name="18 - Je voyage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9" descr="C:\Users\Marie-Jose\Desktop\NUMEROS JUKEBOX NOIR\19 (FILEminimizer).jpg">
            <a:hlinkClick r:id="" action="ppaction://noaction" highlightClick="1">
              <a:snd r:embed="rId60" name="19 - Toi et moi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0" descr="C:\Users\Marie-Jose\Desktop\NUMEROS JUKEBOX NOIR\20 (FILEminimizer).jpg">
            <a:hlinkClick r:id="" action="ppaction://noaction" highlightClick="1">
              <a:snd r:embed="rId62" name="20 - Sa jeunesse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80013"/>
            <a:ext cx="4302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50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08188"/>
            <a:ext cx="1316038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865563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2659063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4" descr="C:\Users\Solenn\Desktop\111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188" y="4789488"/>
            <a:ext cx="8477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D:\SMYLET\BOUGEOIR 2.pn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425" y="2184400"/>
            <a:ext cx="512763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1" descr="C:\Users\Jclaude\Desktop\777.jpg"/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025" y="1730375"/>
            <a:ext cx="1295400" cy="130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Cadre 72"/>
          <p:cNvSpPr/>
          <p:nvPr/>
        </p:nvSpPr>
        <p:spPr>
          <a:xfrm>
            <a:off x="3778250" y="1624013"/>
            <a:ext cx="1489075" cy="1512887"/>
          </a:xfrm>
          <a:prstGeom prst="frame">
            <a:avLst>
              <a:gd name="adj1" fmla="val 6684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2" y="360997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60527" y="4507071"/>
            <a:ext cx="148621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69948" y="4487069"/>
            <a:ext cx="148621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1" y="3897947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7" descr="C:\Users\Jclaude\Desktop\Charles Aznavour - L'album de sa vie 100 titres by angus\4444az_détouré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8294" y="3242493"/>
            <a:ext cx="2416619" cy="2676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150" y="5476875"/>
            <a:ext cx="6550025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108</Words>
  <Application>Microsoft Office PowerPoint</Application>
  <PresentationFormat>Affichage à l'écran (4:3)</PresentationFormat>
  <Paragraphs>23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2024-11-09T15:40:28Z</dcterms:modified>
</cp:coreProperties>
</file>