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uT9mUBKf6IaHF5kxoQ2zQ==" hashData="o/2ZjOK/oQRSwGH2v78//bued5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0F6F"/>
    <a:srgbClr val="363636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30" autoAdjust="0"/>
    <p:restoredTop sz="94660"/>
  </p:normalViewPr>
  <p:slideViewPr>
    <p:cSldViewPr>
      <p:cViewPr>
        <p:scale>
          <a:sx n="75" d="100"/>
          <a:sy n="75" d="100"/>
        </p:scale>
        <p:origin x="-168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97E64A-EC74-449C-A666-E55789514A1F}" type="datetimeFigureOut">
              <a:rPr lang="fr-FR"/>
              <a:pPr>
                <a:defRPr/>
              </a:pPr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23FCE2-0226-4D33-9EBA-19B0488F20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524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5F049C-1F18-41B9-ADFF-275DBE67F92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71B6ED-07D3-469E-B6D3-A57D2555DBA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293C8C-3AA5-4439-AC2C-C4C1036FC25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229B-8592-4596-9132-C2B8BBAF7B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305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9F34C-144D-4203-B438-AC8C3B37AE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37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3BCB2-DD46-46DC-983C-B61FC2CE7A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8149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F8990-2ACD-40FA-AB95-98896EEC49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7262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D81C7-8FF8-4B64-ACAD-4AA2C68C85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81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A4E1A-0C35-4962-95B0-E3AD59BCF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265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AC769-908C-407F-AECF-6A6D3FDF2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2941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2F87-701E-4EDD-BD9F-9A0356E013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859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16D18-EF71-4D02-B080-F75062CC0F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45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AA534-F698-485C-86C2-6B01B20DC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5391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EC209-C617-4D9C-ACA1-706412BB0A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93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tx1"/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  <a:gs pos="9000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20F1FA-E1A2-4A0A-A9D3-AA04943468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audio" Target="../media/audio1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3.gif"/><Relationship Id="rId1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microsoft.com/office/2007/relationships/hdphoto" Target="../media/hdphoto3.wdp"/><Relationship Id="rId26" Type="http://schemas.openxmlformats.org/officeDocument/2006/relationships/audio" Target="../media/audio4.wav"/><Relationship Id="rId39" Type="http://schemas.openxmlformats.org/officeDocument/2006/relationships/image" Target="../media/image35.jpeg"/><Relationship Id="rId21" Type="http://schemas.openxmlformats.org/officeDocument/2006/relationships/image" Target="../media/image25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9.jpeg"/><Relationship Id="rId50" Type="http://schemas.openxmlformats.org/officeDocument/2006/relationships/audio" Target="../media/audio16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3.gif"/><Relationship Id="rId76" Type="http://schemas.microsoft.com/office/2007/relationships/hdphoto" Target="../media/hdphoto6.wdp"/><Relationship Id="rId7" Type="http://schemas.openxmlformats.org/officeDocument/2006/relationships/image" Target="../media/image13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30.jpeg"/><Relationship Id="rId11" Type="http://schemas.openxmlformats.org/officeDocument/2006/relationships/image" Target="../media/image17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4.jpeg"/><Relationship Id="rId40" Type="http://schemas.openxmlformats.org/officeDocument/2006/relationships/audio" Target="../media/audio11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20.wav"/><Relationship Id="rId66" Type="http://schemas.openxmlformats.org/officeDocument/2006/relationships/image" Target="../media/image50.jpeg"/><Relationship Id="rId74" Type="http://schemas.openxmlformats.org/officeDocument/2006/relationships/image" Target="../media/image55.png"/><Relationship Id="rId79" Type="http://schemas.openxmlformats.org/officeDocument/2006/relationships/image" Target="../media/image58.png"/><Relationship Id="rId5" Type="http://schemas.openxmlformats.org/officeDocument/2006/relationships/image" Target="../media/image11.png"/><Relationship Id="rId61" Type="http://schemas.openxmlformats.org/officeDocument/2006/relationships/image" Target="../media/image46.jpeg"/><Relationship Id="rId10" Type="http://schemas.openxmlformats.org/officeDocument/2006/relationships/image" Target="../media/image16.gif"/><Relationship Id="rId19" Type="http://schemas.openxmlformats.org/officeDocument/2006/relationships/image" Target="../media/image23.gif"/><Relationship Id="rId31" Type="http://schemas.openxmlformats.org/officeDocument/2006/relationships/image" Target="../media/image31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49.jpeg"/><Relationship Id="rId73" Type="http://schemas.openxmlformats.org/officeDocument/2006/relationships/image" Target="../media/image54.jpeg"/><Relationship Id="rId78" Type="http://schemas.openxmlformats.org/officeDocument/2006/relationships/image" Target="../media/image57.jpeg"/><Relationship Id="rId81" Type="http://schemas.openxmlformats.org/officeDocument/2006/relationships/image" Target="../media/image60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6.gif"/><Relationship Id="rId27" Type="http://schemas.openxmlformats.org/officeDocument/2006/relationships/image" Target="../media/image29.jpeg"/><Relationship Id="rId30" Type="http://schemas.openxmlformats.org/officeDocument/2006/relationships/audio" Target="../media/audio6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8.gif"/><Relationship Id="rId69" Type="http://schemas.openxmlformats.org/officeDocument/2006/relationships/image" Target="../media/image51.png"/><Relationship Id="rId77" Type="http://schemas.openxmlformats.org/officeDocument/2006/relationships/image" Target="../media/image5.jp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72" Type="http://schemas.openxmlformats.org/officeDocument/2006/relationships/image" Target="../media/image53.jpeg"/><Relationship Id="rId80" Type="http://schemas.openxmlformats.org/officeDocument/2006/relationships/image" Target="../media/image59.png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5.jpeg"/><Relationship Id="rId67" Type="http://schemas.microsoft.com/office/2007/relationships/hdphoto" Target="../media/hdphoto4.wdp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microsoft.com/office/2007/relationships/hdphoto" Target="../media/hdphoto5.wdp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microsoft.com/office/2007/relationships/hdphoto" Target="../media/hdphoto2.wdp"/><Relationship Id="rId23" Type="http://schemas.openxmlformats.org/officeDocument/2006/relationships/image" Target="../media/image27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- Mes emmerdes (Remastered 2014) - Charles Aznavou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4 - 666.wav">
            <a:hlinkClick r:id="" action="ppaction://media"/>
          </p:cNvPr>
          <p:cNvPicPr>
            <a:picLocks noRot="1" noChangeAspect="1"/>
          </p:cNvPicPr>
          <p:nvPr>
            <a:wavAudioFile r:embed="rId3" name="4 - Les comédien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vo573.wav">
            <a:hlinkClick r:id="" action="ppaction://media"/>
          </p:cNvPr>
          <p:cNvPicPr>
            <a:picLocks noRot="1" noChangeAspect="1"/>
          </p:cNvPicPr>
          <p:nvPr>
            <a:wavAudioFile r:embed="rId4" name="Savoir aim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54175" y="1268413"/>
            <a:ext cx="5834063" cy="4321175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64125" y="278447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36363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01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77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33550"/>
            <a:ext cx="34178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\Desktop\cd4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050F6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090" y="439599"/>
            <a:ext cx="774957" cy="33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698099" y="1536174"/>
            <a:ext cx="50419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01 - Les plaisirs démodés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02 - Désormais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03 - Mes emmerdes (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Remastered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2014)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04 - Non je n'ai rien oublié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05 - Comme ils disent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06 - Mourir d'aimer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07 - Idiote je t'aime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08 - Tous les visages de l'amour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09 - Ils sont tombés (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Remastered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2014)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10 - Je ne peux pas rentrer chez moi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11 - Le chemin de l'éternité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12 - Ma main a besoin de ta main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13 - Si j'avais un piano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14 - Il y avait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15 - J'ai vu Paris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16 - L'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istrione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17 -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Com'é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triste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Venezia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18 -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What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Makes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A Man 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19 - The Old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Fashioned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Way</a:t>
            </a:r>
            <a:endParaRPr lang="fr-FR" sz="12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20 - </a:t>
            </a:r>
            <a:r>
              <a:rPr lang="fr-FR" sz="1200" b="1" dirty="0" err="1">
                <a:solidFill>
                  <a:schemeClr val="tx2">
                    <a:lumMod val="75000"/>
                  </a:schemeClr>
                </a:solidFill>
              </a:rPr>
              <a:t>Take</a:t>
            </a:r>
            <a:r>
              <a:rPr lang="fr-FR" sz="1200" b="1" dirty="0">
                <a:solidFill>
                  <a:schemeClr val="tx2">
                    <a:lumMod val="75000"/>
                  </a:schemeClr>
                </a:solidFill>
              </a:rPr>
              <a:t> Me Along (Emmenez-moi)</a:t>
            </a:r>
          </a:p>
        </p:txBody>
      </p:sp>
      <p:sp>
        <p:nvSpPr>
          <p:cNvPr id="5" name="Cadre 4"/>
          <p:cNvSpPr/>
          <p:nvPr/>
        </p:nvSpPr>
        <p:spPr>
          <a:xfrm>
            <a:off x="1692275" y="1268413"/>
            <a:ext cx="5759450" cy="43211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aude\Desktop\2014.06.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00288"/>
            <a:ext cx="3286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6281" y="6361748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6240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7322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203450"/>
            <a:ext cx="4222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838" y="4883150"/>
            <a:ext cx="7381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4" name="1 - Les plaisirs démodés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6" name="2 - Désormais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8" name="3 - Mes emmerdes (Remastered 2014)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0" name="4 - Non je n'ai rien oublié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2" name="5 - Comme ils disent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4" name="6 - Mourir d'aimer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6" name="7 - Idiote je t'aime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8" name="8 - Tous les visages de l'amour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0" name="9 - Ils sont tombés (Remastered 2014)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 - Je ne peux pas rentrer chez moi - Charles Aznavo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4" name="11 - Rendez-vous à Brasili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6" name="12 - Monsieur est mor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8" name="13 - Quand tu m'embrass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0" name="14 - La marche des ange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2" name="15 - Esperanza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4" name="16 - L'amour c'est comme un jour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6" name="17 - Bon anniversair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8" name="18 - On ne sait jamai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0" name="19 - Qui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2" name="20 - Trousse chemis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84400"/>
            <a:ext cx="51276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1" descr="C:\Users\Jclaude\Desktop\777.jp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730375"/>
            <a:ext cx="1295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>
          <a:xfrm>
            <a:off x="3778250" y="1624013"/>
            <a:ext cx="1489075" cy="1512887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2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0527" y="4507071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69948" y="4487069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1" y="3897947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7" descr="C:\Users\Jclaude\Desktop\Charles Aznavour - L'album de sa vie 100 titres by angus\4444az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294" y="3242493"/>
            <a:ext cx="2416619" cy="267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2024-11-09T15:17:34Z</dcterms:modified>
</cp:coreProperties>
</file>