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RtH5xNBYPFPR2Cw/323SA==" hashData="LflKxAaRZt2RGEw3zn7rH4xdZG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92" autoAdjust="0"/>
    <p:restoredTop sz="94660"/>
  </p:normalViewPr>
  <p:slideViewPr>
    <p:cSldViewPr>
      <p:cViewPr>
        <p:scale>
          <a:sx n="85" d="100"/>
          <a:sy n="85" d="100"/>
        </p:scale>
        <p:origin x="-1008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B6C631-D5E5-4455-9967-760061AD56E6}" type="datetimeFigureOut">
              <a:rPr lang="fr-FR"/>
              <a:pPr>
                <a:defRPr/>
              </a:pPr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178831-2F2C-4FAE-8FBB-C4578DDD8E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66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94CD5D-1087-48A4-9524-297CE0A0E05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D6D6A6-0A3E-4B79-AACF-57ABF036FA3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92EEB7-4841-486B-BD99-BD81726D3F8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25AF4-E8FA-4F71-9C3A-4E1007F2CE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3157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10192-B57A-4D3D-9241-0F355A4577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5756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92652-E595-4192-94AB-D7CF294719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1046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76220-8C4A-49F4-B1D3-2F534AE2EA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0993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2DAD3-BB4E-48C1-9B3C-5E0AE03EE9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6630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148E9-0F23-420F-B34C-2703B625A6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0971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377C6-F065-44D5-9C1D-996B71979E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339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165C1-B428-4CE4-BAAA-7DEF375B30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2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1FD5E-48AF-4F8D-89FA-1C0D3BB682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7311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C6E3C-89A2-4DF0-8C87-BE89D6FD7C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8395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C75F5-D769-44C1-A343-5A6A24616F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4468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tx1"/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  <a:gs pos="9000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A98543-9EEE-4377-A285-8534BEE398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gif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gif"/><Relationship Id="rId26" Type="http://schemas.openxmlformats.org/officeDocument/2006/relationships/image" Target="../media/image29.jpeg"/><Relationship Id="rId39" Type="http://schemas.openxmlformats.org/officeDocument/2006/relationships/audio" Target="../media/audio12.wav"/><Relationship Id="rId21" Type="http://schemas.openxmlformats.org/officeDocument/2006/relationships/image" Target="../media/image26.gif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6.wav"/><Relationship Id="rId50" Type="http://schemas.openxmlformats.org/officeDocument/2006/relationships/image" Target="../media/image41.jpeg"/><Relationship Id="rId55" Type="http://schemas.openxmlformats.org/officeDocument/2006/relationships/audio" Target="../media/audio19.wav"/><Relationship Id="rId63" Type="http://schemas.openxmlformats.org/officeDocument/2006/relationships/image" Target="../media/image48.gif"/><Relationship Id="rId68" Type="http://schemas.openxmlformats.org/officeDocument/2006/relationships/image" Target="../media/image51.png"/><Relationship Id="rId76" Type="http://schemas.openxmlformats.org/officeDocument/2006/relationships/image" Target="../media/image6.jpg"/><Relationship Id="rId7" Type="http://schemas.openxmlformats.org/officeDocument/2006/relationships/image" Target="../media/image14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7.wav"/><Relationship Id="rId11" Type="http://schemas.openxmlformats.org/officeDocument/2006/relationships/image" Target="../media/image18.jpe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1.wav"/><Relationship Id="rId40" Type="http://schemas.openxmlformats.org/officeDocument/2006/relationships/image" Target="../media/image36.jpeg"/><Relationship Id="rId45" Type="http://schemas.openxmlformats.org/officeDocument/2006/relationships/audio" Target="../media/audio15.wav"/><Relationship Id="rId53" Type="http://schemas.openxmlformats.org/officeDocument/2006/relationships/audio" Target="../media/audio1.wav"/><Relationship Id="rId58" Type="http://schemas.openxmlformats.org/officeDocument/2006/relationships/image" Target="../media/image45.jpeg"/><Relationship Id="rId66" Type="http://schemas.microsoft.com/office/2007/relationships/hdphoto" Target="../media/hdphoto3.wdp"/><Relationship Id="rId74" Type="http://schemas.openxmlformats.org/officeDocument/2006/relationships/image" Target="../media/image56.png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audio" Target="../media/audio22.wav"/><Relationship Id="rId10" Type="http://schemas.openxmlformats.org/officeDocument/2006/relationships/image" Target="../media/image17.png"/><Relationship Id="rId19" Type="http://schemas.openxmlformats.org/officeDocument/2006/relationships/image" Target="../media/image24.png"/><Relationship Id="rId31" Type="http://schemas.openxmlformats.org/officeDocument/2006/relationships/audio" Target="../media/audio8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image" Target="../media/image50.png"/><Relationship Id="rId73" Type="http://schemas.openxmlformats.org/officeDocument/2006/relationships/image" Target="../media/image55.png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microsoft.com/office/2007/relationships/hdphoto" Target="../media/hdphoto1.wdp"/><Relationship Id="rId22" Type="http://schemas.openxmlformats.org/officeDocument/2006/relationships/image" Target="../media/image27.jpeg"/><Relationship Id="rId27" Type="http://schemas.openxmlformats.org/officeDocument/2006/relationships/audio" Target="../media/audio6.wav"/><Relationship Id="rId30" Type="http://schemas.openxmlformats.org/officeDocument/2006/relationships/image" Target="../media/image31.jpeg"/><Relationship Id="rId35" Type="http://schemas.openxmlformats.org/officeDocument/2006/relationships/audio" Target="../media/audio10.wav"/><Relationship Id="rId43" Type="http://schemas.openxmlformats.org/officeDocument/2006/relationships/audio" Target="../media/audio14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9.jpeg"/><Relationship Id="rId69" Type="http://schemas.microsoft.com/office/2007/relationships/hdphoto" Target="../media/hdphoto4.wdp"/><Relationship Id="rId77" Type="http://schemas.openxmlformats.org/officeDocument/2006/relationships/image" Target="../media/image57.jpeg"/><Relationship Id="rId8" Type="http://schemas.openxmlformats.org/officeDocument/2006/relationships/image" Target="../media/image15.gif"/><Relationship Id="rId51" Type="http://schemas.openxmlformats.org/officeDocument/2006/relationships/audio" Target="../media/audio18.wav"/><Relationship Id="rId72" Type="http://schemas.openxmlformats.org/officeDocument/2006/relationships/image" Target="../media/image54.jpeg"/><Relationship Id="rId80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openxmlformats.org/officeDocument/2006/relationships/image" Target="../media/image19.jpeg"/><Relationship Id="rId17" Type="http://schemas.microsoft.com/office/2007/relationships/hdphoto" Target="../media/hdphoto2.wdp"/><Relationship Id="rId25" Type="http://schemas.openxmlformats.org/officeDocument/2006/relationships/audio" Target="../media/audio5.wav"/><Relationship Id="rId33" Type="http://schemas.openxmlformats.org/officeDocument/2006/relationships/audio" Target="../media/audio9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21.wav"/><Relationship Id="rId67" Type="http://schemas.openxmlformats.org/officeDocument/2006/relationships/image" Target="../media/image4.gif"/><Relationship Id="rId20" Type="http://schemas.openxmlformats.org/officeDocument/2006/relationships/image" Target="../media/image25.png"/><Relationship Id="rId41" Type="http://schemas.openxmlformats.org/officeDocument/2006/relationships/audio" Target="../media/audio13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microsoft.com/office/2007/relationships/hdphoto" Target="../media/hdphoto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1.png"/><Relationship Id="rId23" Type="http://schemas.openxmlformats.org/officeDocument/2006/relationships/audio" Target="../media/audio4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7.wav"/><Relationship Id="rId57" Type="http://schemas.openxmlformats.org/officeDocument/2006/relationships/audio" Target="../media/audio2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 -181.wav">
            <a:hlinkClick r:id="" action="ppaction://media"/>
          </p:cNvPr>
          <p:cNvPicPr>
            <a:picLocks noRot="1" noChangeAspect="1"/>
          </p:cNvPicPr>
          <p:nvPr>
            <a:wavAudioFile r:embed="rId1" name="16 - Für mich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3 - 25.wav">
            <a:hlinkClick r:id="" action="ppaction://media"/>
          </p:cNvPr>
          <p:cNvPicPr>
            <a:picLocks noRot="1" noChangeAspect="1"/>
          </p:cNvPicPr>
          <p:nvPr>
            <a:wavAudioFile r:embed="rId2" name="3 - Hier enco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vo25.wav">
            <a:hlinkClick r:id="" action="ppaction://media"/>
          </p:cNvPr>
          <p:cNvPicPr>
            <a:picLocks noRot="1" noChangeAspect="1"/>
          </p:cNvPicPr>
          <p:nvPr>
            <a:wavAudioFile r:embed="rId3" name="Savoir aim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54175" y="1268413"/>
            <a:ext cx="5834063" cy="4321175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64125" y="278447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36363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01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aude\Desktop\77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33550"/>
            <a:ext cx="34178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C:\Users\Jclaude\Desktop\Charles Aznavour - L'album de sa vie 100 titres by angus\33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333375"/>
            <a:ext cx="947738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124075" y="1584325"/>
            <a:ext cx="50419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01. Emmenez-moi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02. La Bohème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03. De T'avoir Aimée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04. Parce Que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05. Paris Au Mois D'août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06. Les Enfants De La Guerre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07. Moi J'fais Mon Rond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08. Sur La Table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09. Une Enfant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10. Il Pleut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11. Plus rien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12. Le Toréador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13. Les bons moments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14. Tout S'en Va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15. J'ai bu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16.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Für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mich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17. Y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Por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Tanto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18. La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Mamá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Adios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A La Mama)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19.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Yesterday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When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I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Was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Young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20. La bohème</a:t>
            </a:r>
          </a:p>
        </p:txBody>
      </p:sp>
      <p:sp>
        <p:nvSpPr>
          <p:cNvPr id="5" name="Cadre 4"/>
          <p:cNvSpPr/>
          <p:nvPr/>
        </p:nvSpPr>
        <p:spPr>
          <a:xfrm>
            <a:off x="1692275" y="1268413"/>
            <a:ext cx="5759450" cy="43211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aude\Desktop\2014.06.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00288"/>
            <a:ext cx="3286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16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7991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6240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7322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203450"/>
            <a:ext cx="4222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4649788"/>
            <a:ext cx="7381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3" name="1 - Emmenez-mo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5" name="2 - La bohèm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7" name="3 - De t'avoir aimée (Remastered 2014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29" name="4 - Parce qu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1" name="5 - Paris au mois d'aoû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3" name="6 - Les enfants de la guerre (Remastered 2014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5" name="7 - Moi j'fais mon rond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7" name="8 - Sur la tabl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39" name="9 - Une enfan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1" name="10 - Il pleu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3" name="11 - Plus rien (Version Alternative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5" name="12 - Le toréador (Remastered 2014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7" name="13 - Les bons moments (Remastered 2014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49" name="14 - Tout s'en va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1" name="15 - J'ai bu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3" name="16 - Für mich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5" name="17 - Y Por Tanto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7" name="18 - La Mamá (Adios A La Mama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59" name="19 - Yesterday When I Was Young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1" name="20 - La bohèm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84400"/>
            <a:ext cx="51276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1" descr="C:\Users\Jclaude\Desktop\777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730375"/>
            <a:ext cx="1295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>
          <a:xfrm>
            <a:off x="3778250" y="1624013"/>
            <a:ext cx="1489075" cy="1512887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568" y="390320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1" y="4530725"/>
            <a:ext cx="507790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7" descr="C:\Users\Jclaude\Desktop\Charles Aznavour - L'album de sa vie 100 titres by angus\4444az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969" y="3260212"/>
            <a:ext cx="2368685" cy="262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2024-11-09T09:41:28Z</dcterms:modified>
</cp:coreProperties>
</file>