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vIN0AM4wS3vafpZtx6Evg==" hashData="1dsU20Ms5DPFyn2AuU6t0/SIX0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653" autoAdjust="0"/>
    <p:restoredTop sz="94660"/>
  </p:normalViewPr>
  <p:slideViewPr>
    <p:cSldViewPr>
      <p:cViewPr>
        <p:scale>
          <a:sx n="70" d="100"/>
          <a:sy n="70" d="100"/>
        </p:scale>
        <p:origin x="-1291" y="-4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1708E2-2126-4E58-906B-3C3B9F500519}" type="datetimeFigureOut">
              <a:rPr lang="fr-FR"/>
              <a:pPr>
                <a:defRPr/>
              </a:pPr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DBEDE1-07BA-41E6-8704-DC4C2744B7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3555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B03AA28-8ECD-4CFC-89F8-839DB6C7B01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2B3744-B1FF-42F3-9227-D6089CABF78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85D0EF-F507-466B-829D-467E63008C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E4F9A-282D-45D6-9584-B7E817968A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890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6DE79-37EF-484E-9699-B55231153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432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AD825-FF43-48F7-9A29-DF7E4502EF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2888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28108-7277-461F-AF6B-1871E473CF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72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4F37C-7193-4EA6-AB0E-7F5B7230A7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6073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9AE40-65A3-4195-9960-69B5AF621F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2359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9D103-0D5A-4C3E-B313-A276880229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093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BF626-60F2-4E09-BAFC-682E82141A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8187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8768F-1E31-43B3-8C60-36F0A9C26E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669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60ABE-B520-4986-A647-EF27B84A72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6403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63F63-B0EA-41C8-A456-62DA7F94EC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9063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tx1"/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  <a:gs pos="9000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FC38FD-A419-43DF-9B13-7FD9C261D4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image" Target="../media/image22.png"/><Relationship Id="rId26" Type="http://schemas.openxmlformats.org/officeDocument/2006/relationships/image" Target="../media/image28.jpeg"/><Relationship Id="rId39" Type="http://schemas.openxmlformats.org/officeDocument/2006/relationships/audio" Target="../media/audio9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3.wav"/><Relationship Id="rId50" Type="http://schemas.openxmlformats.org/officeDocument/2006/relationships/image" Target="../media/image40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microsoft.com/office/2007/relationships/hdphoto" Target="../media/hdphoto4.wdp"/><Relationship Id="rId76" Type="http://schemas.openxmlformats.org/officeDocument/2006/relationships/image" Target="../media/image56.png"/><Relationship Id="rId7" Type="http://schemas.openxmlformats.org/officeDocument/2006/relationships/image" Target="../media/image13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1.wav"/><Relationship Id="rId11" Type="http://schemas.openxmlformats.org/officeDocument/2006/relationships/image" Target="../media/image17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4.jpeg"/><Relationship Id="rId66" Type="http://schemas.openxmlformats.org/officeDocument/2006/relationships/image" Target="../media/image49.jpeg"/><Relationship Id="rId74" Type="http://schemas.openxmlformats.org/officeDocument/2006/relationships/image" Target="../media/image54.jpeg"/><Relationship Id="rId79" Type="http://schemas.openxmlformats.org/officeDocument/2006/relationships/image" Target="../media/image57.png"/><Relationship Id="rId5" Type="http://schemas.openxmlformats.org/officeDocument/2006/relationships/image" Target="../media/image11.png"/><Relationship Id="rId61" Type="http://schemas.openxmlformats.org/officeDocument/2006/relationships/audio" Target="../media/audio20.wav"/><Relationship Id="rId82" Type="http://schemas.openxmlformats.org/officeDocument/2006/relationships/image" Target="../media/image60.png"/><Relationship Id="rId10" Type="http://schemas.openxmlformats.org/officeDocument/2006/relationships/image" Target="../media/image16.gif"/><Relationship Id="rId19" Type="http://schemas.microsoft.com/office/2007/relationships/hdphoto" Target="../media/hdphoto3.wdp"/><Relationship Id="rId31" Type="http://schemas.openxmlformats.org/officeDocument/2006/relationships/audio" Target="../media/audio5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image" Target="../media/image48.gif"/><Relationship Id="rId73" Type="http://schemas.openxmlformats.org/officeDocument/2006/relationships/image" Target="../media/image53.jpeg"/><Relationship Id="rId78" Type="http://schemas.openxmlformats.org/officeDocument/2006/relationships/image" Target="../media/image5.jpg"/><Relationship Id="rId81" Type="http://schemas.openxmlformats.org/officeDocument/2006/relationships/image" Target="../media/image59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audio" Target="../media/audio4.wav"/><Relationship Id="rId30" Type="http://schemas.openxmlformats.org/officeDocument/2006/relationships/image" Target="../media/image30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3.gif"/><Relationship Id="rId77" Type="http://schemas.microsoft.com/office/2007/relationships/hdphoto" Target="../media/hdphoto6.wdp"/><Relationship Id="rId8" Type="http://schemas.openxmlformats.org/officeDocument/2006/relationships/image" Target="../media/image14.gif"/><Relationship Id="rId51" Type="http://schemas.openxmlformats.org/officeDocument/2006/relationships/audio" Target="../media/audio15.wav"/><Relationship Id="rId72" Type="http://schemas.openxmlformats.org/officeDocument/2006/relationships/image" Target="../media/image52.jpeg"/><Relationship Id="rId80" Type="http://schemas.openxmlformats.org/officeDocument/2006/relationships/image" Target="../media/image58.jpeg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microsoft.com/office/2007/relationships/hdphoto" Target="../media/hdphoto2.wdp"/><Relationship Id="rId25" Type="http://schemas.openxmlformats.org/officeDocument/2006/relationships/audio" Target="../media/audio3.wav"/><Relationship Id="rId33" Type="http://schemas.openxmlformats.org/officeDocument/2006/relationships/audio" Target="../media/audio6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9.wav"/><Relationship Id="rId67" Type="http://schemas.openxmlformats.org/officeDocument/2006/relationships/image" Target="../media/image50.png"/><Relationship Id="rId20" Type="http://schemas.openxmlformats.org/officeDocument/2006/relationships/image" Target="../media/image23.gif"/><Relationship Id="rId41" Type="http://schemas.openxmlformats.org/officeDocument/2006/relationships/audio" Target="../media/audio10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1.png"/><Relationship Id="rId75" Type="http://schemas.openxmlformats.org/officeDocument/2006/relationships/image" Target="../media/image55.png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microsoft.com/office/2007/relationships/hdphoto" Target="../media/hdphoto1.wdp"/><Relationship Id="rId23" Type="http://schemas.openxmlformats.org/officeDocument/2006/relationships/image" Target="../media/image26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- 1698.wav">
            <a:hlinkClick r:id="" action="ppaction://media"/>
          </p:cNvPr>
          <p:cNvPicPr>
            <a:picLocks noRot="1" noChangeAspect="1"/>
          </p:cNvPicPr>
          <p:nvPr>
            <a:wavAudioFile r:embed="rId1" name="3 - Hier enco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vo1698.wav">
            <a:hlinkClick r:id="" action="ppaction://media"/>
          </p:cNvPr>
          <p:cNvPicPr>
            <a:picLocks noRot="1" noChangeAspect="1"/>
          </p:cNvPicPr>
          <p:nvPr>
            <a:wavAudioFile r:embed="rId2" name="Savoir aime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54175" y="1268413"/>
            <a:ext cx="5834063" cy="4321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64125" y="2784475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36363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01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aude\Desktop\77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33550"/>
            <a:ext cx="34178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C:\Users\Jclaude\Desktop\22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312738"/>
            <a:ext cx="9239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124075" y="1584325"/>
            <a:ext cx="50419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01. Le Temps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02. Que C'est Triste Venise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03. Hier Encore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04. Pour faire une jam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05. Au creux de mon épaule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06. Le Palais De Nos Chimères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07. Ce Sacré Piano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08. C'est Merveilleux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09. Ay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10. Sur Ma Vie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11.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Jezebel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12. A Ma Fille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13. A Propos De Pommier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14. J'aime Paris Au Mois De Mai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15. J'en Déduis Que Je T'aime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16. Heureux Avec Des Riens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17. Je Hais Les Dimanches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18. Après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19. A T'regarder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20. Poker</a:t>
            </a:r>
          </a:p>
        </p:txBody>
      </p:sp>
      <p:sp>
        <p:nvSpPr>
          <p:cNvPr id="5" name="Cadre 4"/>
          <p:cNvSpPr/>
          <p:nvPr/>
        </p:nvSpPr>
        <p:spPr>
          <a:xfrm>
            <a:off x="1692275" y="1268413"/>
            <a:ext cx="5759450" cy="43211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aude\Desktop\2014.06.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00288"/>
            <a:ext cx="3286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524" y="63912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6240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7322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203450"/>
            <a:ext cx="4222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524" y="4849926"/>
            <a:ext cx="7381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5" name="1 - Le temp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7" name="2 - Que c'est triste Venis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9" name="3 - Hier enco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1" name="4 - Pour faire une jam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3" name="5 - Au creux de mon épaul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5" name="6 - Le palais de nos chimère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7" name="7 - Ce sacré piano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9" name="8 - C'est merveilleux l'amou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1" name="9 - Ay! Mourir pour toi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3" name="10 - Sur ma vi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5" name="11 - Jezebel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7" name="12 - À ma fill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9" name="13 - À propos de pommie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1" name="14 - J'aime Paris au mois de mai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3" name="15 - J'en déduis que je t'aime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5" name="16 - Heureux avec des rien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7" name="17 - Je hais les dimanches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9" name="18 - Après l'amour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1" name="19 - À t'regarder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3" name="20 - Poke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276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84400"/>
            <a:ext cx="51276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1" descr="C:\Users\Jclaude\Desktop\777.jp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730375"/>
            <a:ext cx="1295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>
          <a:xfrm>
            <a:off x="3778250" y="1624013"/>
            <a:ext cx="1489075" cy="1512887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80" y="394868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568" y="390320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7" descr="C:\Users\Jclaude\Desktop\Charles Aznavour - L'album de sa vie 100 titres by angus\4444az_détouré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357" y="3300300"/>
            <a:ext cx="2337786" cy="258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1" y="4530725"/>
            <a:ext cx="507790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2024-11-09T09:34:54Z</dcterms:modified>
</cp:coreProperties>
</file>