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GPOfXiSJT3V2bQbSmntyw==" hashData="fEuKPOEF2aU+7YEfXra3rXM5o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3636"/>
    <a:srgbClr val="050F6F"/>
    <a:srgbClr val="00DBD6"/>
    <a:srgbClr val="3F9FFF"/>
    <a:srgbClr val="FF8BE1"/>
    <a:srgbClr val="FA8EF2"/>
    <a:srgbClr val="FF69D8"/>
    <a:srgbClr val="FFC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530" autoAdjust="0"/>
    <p:restoredTop sz="94660"/>
  </p:normalViewPr>
  <p:slideViewPr>
    <p:cSldViewPr>
      <p:cViewPr>
        <p:scale>
          <a:sx n="75" d="100"/>
          <a:sy n="75" d="100"/>
        </p:scale>
        <p:origin x="-113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97E64A-EC74-449C-A666-E55789514A1F}" type="datetimeFigureOut">
              <a:rPr lang="fr-FR"/>
              <a:pPr>
                <a:defRPr/>
              </a:pPr>
              <a:t>09/11/2024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23FCE2-0226-4D33-9EBA-19B0488F20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5240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5F049C-1F18-41B9-ADFF-275DBE67F92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71B6ED-07D3-469E-B6D3-A57D2555DBA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293C8C-3AA5-4439-AC2C-C4C1036FC25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229B-8592-4596-9132-C2B8BBAF7B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305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9F34C-144D-4203-B438-AC8C3B37AE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372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3BCB2-DD46-46DC-983C-B61FC2CE7A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8149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F8990-2ACD-40FA-AB95-98896EEC49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07262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D81C7-8FF8-4B64-ACAD-4AA2C68C85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581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FA4E1A-0C35-4962-95B0-E3AD59BCF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265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AC769-908C-407F-AECF-6A6D3FDF2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2941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2F87-701E-4EDD-BD9F-9A0356E013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8592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16D18-EF71-4D02-B080-F75062CC0F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45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AA534-F698-485C-86C2-6B01B20DC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5391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EC209-C617-4D9C-ACA1-706412BB0A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893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tx1"/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  <a:gs pos="90000">
              <a:schemeClr val="accent4">
                <a:lumMod val="10000"/>
              </a:schemeClr>
            </a:gs>
            <a:gs pos="6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D20F1FA-E1A2-4A0A-A9D3-AA04943468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microsoft.com/office/2007/relationships/hdphoto" Target="../media/hdphoto2.wdp"/><Relationship Id="rId26" Type="http://schemas.openxmlformats.org/officeDocument/2006/relationships/audio" Target="../media/audio4.wav"/><Relationship Id="rId39" Type="http://schemas.openxmlformats.org/officeDocument/2006/relationships/image" Target="../media/image35.jpeg"/><Relationship Id="rId21" Type="http://schemas.openxmlformats.org/officeDocument/2006/relationships/image" Target="../media/image25.pn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3.gif"/><Relationship Id="rId76" Type="http://schemas.microsoft.com/office/2007/relationships/hdphoto" Target="../media/hdphoto5.wdp"/><Relationship Id="rId7" Type="http://schemas.openxmlformats.org/officeDocument/2006/relationships/image" Target="../media/image13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30.jpeg"/><Relationship Id="rId11" Type="http://schemas.openxmlformats.org/officeDocument/2006/relationships/image" Target="../media/image17.png"/><Relationship Id="rId24" Type="http://schemas.openxmlformats.org/officeDocument/2006/relationships/audio" Target="../media/audio3.wav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9.wav"/><Relationship Id="rId66" Type="http://schemas.openxmlformats.org/officeDocument/2006/relationships/image" Target="../media/image50.jpeg"/><Relationship Id="rId74" Type="http://schemas.openxmlformats.org/officeDocument/2006/relationships/image" Target="../media/image55.png"/><Relationship Id="rId79" Type="http://schemas.openxmlformats.org/officeDocument/2006/relationships/image" Target="../media/image58.png"/><Relationship Id="rId5" Type="http://schemas.openxmlformats.org/officeDocument/2006/relationships/image" Target="../media/image11.png"/><Relationship Id="rId61" Type="http://schemas.openxmlformats.org/officeDocument/2006/relationships/image" Target="../media/image46.jpeg"/><Relationship Id="rId10" Type="http://schemas.openxmlformats.org/officeDocument/2006/relationships/image" Target="../media/image16.gif"/><Relationship Id="rId19" Type="http://schemas.openxmlformats.org/officeDocument/2006/relationships/image" Target="../media/image23.gif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jpeg"/><Relationship Id="rId73" Type="http://schemas.openxmlformats.org/officeDocument/2006/relationships/image" Target="../media/image54.jpeg"/><Relationship Id="rId78" Type="http://schemas.openxmlformats.org/officeDocument/2006/relationships/image" Target="../media/image57.jpeg"/><Relationship Id="rId81" Type="http://schemas.openxmlformats.org/officeDocument/2006/relationships/image" Target="../media/image60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6.gif"/><Relationship Id="rId27" Type="http://schemas.openxmlformats.org/officeDocument/2006/relationships/image" Target="../media/image29.jpeg"/><Relationship Id="rId30" Type="http://schemas.openxmlformats.org/officeDocument/2006/relationships/audio" Target="../media/audio1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48.gif"/><Relationship Id="rId69" Type="http://schemas.openxmlformats.org/officeDocument/2006/relationships/image" Target="../media/image51.png"/><Relationship Id="rId77" Type="http://schemas.openxmlformats.org/officeDocument/2006/relationships/image" Target="../media/image5.jp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72" Type="http://schemas.openxmlformats.org/officeDocument/2006/relationships/image" Target="../media/image53.jpeg"/><Relationship Id="rId80" Type="http://schemas.openxmlformats.org/officeDocument/2006/relationships/image" Target="../media/image59.png"/><Relationship Id="rId3" Type="http://schemas.openxmlformats.org/officeDocument/2006/relationships/image" Target="../media/image9.png"/><Relationship Id="rId12" Type="http://schemas.openxmlformats.org/officeDocument/2006/relationships/image" Target="../media/image18.jpe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microsoft.com/office/2007/relationships/hdphoto" Target="../media/hdphoto3.wdp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microsoft.com/office/2007/relationships/hdphoto" Target="../media/hdphoto4.wdp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microsoft.com/office/2007/relationships/hdphoto" Target="../media/hdphoto1.wdp"/><Relationship Id="rId23" Type="http://schemas.openxmlformats.org/officeDocument/2006/relationships/image" Target="../media/image27.jpeg"/><Relationship Id="rId28" Type="http://schemas.openxmlformats.org/officeDocument/2006/relationships/audio" Target="../media/audio5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 - 666.wav">
            <a:hlinkClick r:id="" action="ppaction://media"/>
          </p:cNvPr>
          <p:cNvPicPr>
            <a:picLocks noRot="1" noChangeAspect="1"/>
          </p:cNvPicPr>
          <p:nvPr>
            <a:wavAudioFile r:embed="rId1" name="4 - Les comédien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vo573.wav">
            <a:hlinkClick r:id="" action="ppaction://media"/>
          </p:cNvPr>
          <p:cNvPicPr>
            <a:picLocks noRot="1" noChangeAspect="1"/>
          </p:cNvPicPr>
          <p:nvPr>
            <a:wavAudioFile r:embed="rId2" name="Savoir aimer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54175" y="1268413"/>
            <a:ext cx="5834063" cy="4321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64125" y="2784475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36363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801" y="1164233"/>
            <a:ext cx="4334080" cy="4568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aude\Desktop\77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33550"/>
            <a:ext cx="341788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aude\Desktop\111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188" y="332656"/>
            <a:ext cx="888797" cy="39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124075" y="1584325"/>
            <a:ext cx="5041900" cy="364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01. Départ express (Destination inconnue) - Charles Aznavour, Pierre Roche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02. Le feutre taupé - Charles Aznavour, Pierre Roche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03. Je m'voyais déjà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04. Les comédiens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05. For Me Formidable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06. Et pourtant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07. La </a:t>
            </a:r>
            <a:r>
              <a:rPr lang="fr-FR" sz="1100" b="1" dirty="0" err="1">
                <a:solidFill>
                  <a:schemeClr val="tx2">
                    <a:lumMod val="75000"/>
                  </a:schemeClr>
                </a:solidFill>
              </a:rPr>
              <a:t>Mamma</a:t>
            </a:r>
            <a:endParaRPr lang="fr-FR" sz="1100" b="1" dirty="0">
              <a:solidFill>
                <a:schemeClr val="tx2">
                  <a:lumMod val="75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08. Les deux guitares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09. Tu t'laisses aller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10. Il faut savoir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11. Rendez-vous à Brasilia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12. Monsieur Est Mort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13. Quand tu m'embrasses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14. La marche des anges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15. Esperanza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16. L'amour c'est comme un jour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17. Bon anniversaire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18. On Ne Sait Jamais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19. Qui</a:t>
            </a:r>
          </a:p>
          <a:p>
            <a:pPr algn="ctr" eaLnBrk="1" hangingPunct="1">
              <a:defRPr/>
            </a:pPr>
            <a:r>
              <a:rPr lang="fr-FR" sz="1100" b="1" dirty="0">
                <a:solidFill>
                  <a:schemeClr val="tx2">
                    <a:lumMod val="75000"/>
                  </a:schemeClr>
                </a:solidFill>
              </a:rPr>
              <a:t>20. Trousse chemise</a:t>
            </a:r>
            <a:endParaRPr lang="fr-FR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92275" y="1268413"/>
            <a:ext cx="5759450" cy="4321175"/>
          </a:xfrm>
          <a:prstGeom prst="frame">
            <a:avLst>
              <a:gd name="adj1" fmla="val 257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aude\Desktop\2014.06.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2300288"/>
            <a:ext cx="3286125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-1428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6281" y="6361748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13" y="16240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67322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14017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8" y="2203450"/>
            <a:ext cx="4222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838" y="4883150"/>
            <a:ext cx="7381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Image 1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8" name="Picture 56" descr="C:\Users\Marie-Jose\Desktop\NUMEROS JUKEBOX NOIR\1 (FILEminimizer).jpg">
            <a:hlinkClick r:id="" action="ppaction://noaction" highlightClick="1">
              <a:snd r:embed="rId24" name="1 - Départ express (Destination inconnue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Marie-Jose\Desktop\NUMEROS JUKEBOX NOIR\2 (FILEminimizer).jpg">
            <a:hlinkClick r:id="" action="ppaction://noaction" highlightClick="1">
              <a:snd r:embed="rId26" name="2 - Le feutre taupé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3" descr="C:\Users\Marie-Jose\Desktop\NUMEROS JUKEBOX NOIR\3 (FILEminimizer).jpg">
            <a:hlinkClick r:id="" action="ppaction://noaction" highlightClick="1">
              <a:snd r:embed="rId28" name="3 - Je m'voyais déjà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" descr="C:\Users\Marie-Jose\Desktop\NUMEROS JUKEBOX NOIR\4 (FILEminimizer).jpg">
            <a:hlinkClick r:id="" action="ppaction://noaction" highlightClick="1">
              <a:snd r:embed="rId30" name="4 - Les comédien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C:\Users\Marie-Jose\Desktop\NUMEROS JUKEBOX NOIR\5 (FILEminimizer).jpg">
            <a:hlinkClick r:id="" action="ppaction://noaction" highlightClick="1">
              <a:snd r:embed="rId32" name="5 - For Me Formidabl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6" descr="C:\Users\Marie-Jose\Desktop\NUMEROS JUKEBOX NOIR\6 (FILEminimizer).jpg">
            <a:hlinkClick r:id="" action="ppaction://noaction" highlightClick="1">
              <a:snd r:embed="rId34" name="6 - Et pourtant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7" descr="C:\Users\Marie-Jose\Desktop\NUMEROS JUKEBOX NOIR\7 (FILEminimizer).jpg">
            <a:hlinkClick r:id="" action="ppaction://noaction" highlightClick="1">
              <a:snd r:embed="rId36" name="7 - La Mamm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8" descr="C:\Users\Marie-Jose\Desktop\NUMEROS JUKEBOX NOIR\8 (FILEminimizer).jpg">
            <a:hlinkClick r:id="" action="ppaction://noaction" highlightClick="1">
              <a:snd r:embed="rId38" name="8 - Les deux guitare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9" descr="C:\Users\Marie-Jose\Desktop\NUMEROS JUKEBOX NOIR\9 (FILEminimizer).jpg">
            <a:hlinkClick r:id="" action="ppaction://noaction" highlightClick="1">
              <a:snd r:embed="rId40" name="9 - Tu t'laisses aller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 - Il faut savoi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4" name="11 - Rendez-vous à Brasili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6" name="12 - Monsieur est mor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48" name="13 - Quand tu m'embrasse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0" name="14 - La marche des ange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2" name="15 - Esperanza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4" name="16 - L'amour c'est comme un jour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6" name="17 - Bon anniversair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58" name="18 - On ne sait jamai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0" name="19 - Qui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0" descr="C:\Users\Marie-Jose\Desktop\NUMEROS JUKEBOX NOIR\20 (FILEminimizer).jpg">
            <a:hlinkClick r:id="" action="ppaction://noaction" highlightClick="1">
              <a:snd r:embed="rId62" name="20 - Trousse chemis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80013"/>
            <a:ext cx="4302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8655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2659063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4" descr="C:\Users\Solenn\Desktop\111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789488"/>
            <a:ext cx="8477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84400"/>
            <a:ext cx="51276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1" descr="C:\Users\Jclaude\Desktop\777.jp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730375"/>
            <a:ext cx="1295400" cy="130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>
          <a:xfrm>
            <a:off x="3778250" y="1624013"/>
            <a:ext cx="1489075" cy="1512887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2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0527" y="4507071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69948" y="4487069"/>
            <a:ext cx="148621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1" y="3897947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7" descr="C:\Users\Jclaude\Desktop\Charles Aznavour - L'album de sa vie 100 titres by angus\4444az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294" y="3242493"/>
            <a:ext cx="2416619" cy="267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547687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2024-11-09T09:28:13Z</dcterms:modified>
</cp:coreProperties>
</file>