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40"/>
  </p:notesMasterIdLst>
  <p:sldIdLst>
    <p:sldId id="276" r:id="rId2"/>
    <p:sldId id="290" r:id="rId3"/>
    <p:sldId id="287" r:id="rId4"/>
    <p:sldId id="280" r:id="rId5"/>
    <p:sldId id="285" r:id="rId6"/>
    <p:sldId id="278" r:id="rId7"/>
    <p:sldId id="282" r:id="rId8"/>
    <p:sldId id="281" r:id="rId9"/>
    <p:sldId id="283" r:id="rId10"/>
    <p:sldId id="292" r:id="rId11"/>
    <p:sldId id="293" r:id="rId12"/>
    <p:sldId id="294" r:id="rId13"/>
    <p:sldId id="296" r:id="rId14"/>
    <p:sldId id="297" r:id="rId15"/>
    <p:sldId id="298" r:id="rId16"/>
    <p:sldId id="299" r:id="rId17"/>
    <p:sldId id="291" r:id="rId18"/>
    <p:sldId id="284" r:id="rId19"/>
    <p:sldId id="288" r:id="rId20"/>
    <p:sldId id="301" r:id="rId21"/>
    <p:sldId id="300" r:id="rId22"/>
    <p:sldId id="303" r:id="rId23"/>
    <p:sldId id="304" r:id="rId24"/>
    <p:sldId id="305" r:id="rId25"/>
    <p:sldId id="315" r:id="rId26"/>
    <p:sldId id="308" r:id="rId27"/>
    <p:sldId id="310" r:id="rId28"/>
    <p:sldId id="275" r:id="rId29"/>
    <p:sldId id="313" r:id="rId30"/>
    <p:sldId id="316" r:id="rId31"/>
    <p:sldId id="317" r:id="rId32"/>
    <p:sldId id="318" r:id="rId33"/>
    <p:sldId id="319" r:id="rId34"/>
    <p:sldId id="320" r:id="rId35"/>
    <p:sldId id="321" r:id="rId36"/>
    <p:sldId id="323" r:id="rId37"/>
    <p:sldId id="322" r:id="rId38"/>
    <p:sldId id="324" r:id="rId39"/>
  </p:sldIdLst>
  <p:sldSz cx="6119813" cy="3444875"/>
  <p:notesSz cx="6858000" cy="9144000"/>
  <p:embeddedFontLst>
    <p:embeddedFont>
      <p:font typeface="Algerian" panose="04020705040A02060702" pitchFamily="82" charset="0"/>
      <p:regular r:id="rId41"/>
    </p:embeddedFont>
    <p:embeddedFont>
      <p:font typeface="Amazone BT" panose="020B0604020202020204"/>
      <p:regular r:id="rId42"/>
    </p:embeddedFont>
    <p:embeddedFont>
      <p:font typeface="Andy" panose="020B0604020202020204" charset="0"/>
      <p:bold r:id="rId43"/>
    </p:embeddedFont>
    <p:embeddedFont>
      <p:font typeface="Aria Script SSi" panose="02020500000000000000"/>
      <p:regular r:id="rId44"/>
    </p:embeddedFont>
    <p:embeddedFont>
      <p:font typeface="Book Antiqua" panose="02040602050305030304" pitchFamily="18" charset="0"/>
      <p:regular r:id="rId45"/>
      <p:bold r:id="rId46"/>
      <p:italic r:id="rId47"/>
      <p:boldItalic r:id="rId48"/>
    </p:embeddedFont>
    <p:embeddedFont>
      <p:font typeface="Calibri" panose="020F0502020204030204" pitchFamily="34" charset="0"/>
      <p:regular r:id="rId49"/>
      <p:bold r:id="rId50"/>
      <p:italic r:id="rId51"/>
      <p:boldItalic r:id="rId52"/>
    </p:embeddedFont>
    <p:embeddedFont>
      <p:font typeface="Monotype Corsiva" panose="03010101010201010101" pitchFamily="66" charset="0"/>
      <p:italic r:id="rId53"/>
    </p:embeddedFont>
    <p:embeddedFont>
      <p:font typeface="Script MT Bold" panose="03040602040607080904" pitchFamily="66" charset="0"/>
      <p:bold r:id="rId54"/>
    </p:embeddedFont>
  </p:embeddedFontLst>
  <p:defaultTextStyle>
    <a:defPPr>
      <a:defRPr lang="nl-BE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288124" indent="613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576247" indent="12261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865393" indent="17369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153517" indent="235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1471270" algn="l" defTabSz="588508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1765524" algn="l" defTabSz="588508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2059777" algn="l" defTabSz="588508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2354031" algn="l" defTabSz="588508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modifyVerifier cryptProviderType="rsaAES" cryptAlgorithmClass="hash" cryptAlgorithmType="typeAny" cryptAlgorithmSid="14" spinCount="100000" saltData="pGTG5OeZfac58HmLXjqkoA==" hashData="qz+LYAm4a/MPRUcSzHE7c3dFrWGJk//uG2Pt7iooeyScgwUFCZ5RHsz/ZKUQ1yhVgW/rhUx5JMx4Mxy4sIbG3A=="/>
  <p:extLst>
    <p:ext uri="{EFAFB233-063F-42B5-8137-9DF3F51BA10A}">
      <p15:sldGuideLst xmlns:p15="http://schemas.microsoft.com/office/powerpoint/2012/main">
        <p15:guide id="1" orient="horz" pos="1085" userDrawn="1">
          <p15:clr>
            <a:srgbClr val="A4A3A4"/>
          </p15:clr>
        </p15:guide>
        <p15:guide id="2" pos="192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66FF"/>
    <a:srgbClr val="3333CC"/>
    <a:srgbClr val="9933FF"/>
    <a:srgbClr val="6600FF"/>
    <a:srgbClr val="61BFC9"/>
    <a:srgbClr val="FFFFCC"/>
    <a:srgbClr val="856D5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845" autoAdjust="0"/>
    <p:restoredTop sz="94660"/>
  </p:normalViewPr>
  <p:slideViewPr>
    <p:cSldViewPr>
      <p:cViewPr varScale="1">
        <p:scale>
          <a:sx n="135" d="100"/>
          <a:sy n="135" d="100"/>
        </p:scale>
        <p:origin x="837" y="84"/>
      </p:cViewPr>
      <p:guideLst>
        <p:guide orient="horz" pos="1085"/>
        <p:guide pos="192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2.fntdata"/><Relationship Id="rId47" Type="http://schemas.openxmlformats.org/officeDocument/2006/relationships/font" Target="fonts/font7.fntdata"/><Relationship Id="rId50" Type="http://schemas.openxmlformats.org/officeDocument/2006/relationships/font" Target="fonts/font10.fntdata"/><Relationship Id="rId55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font" Target="fonts/font1.fntdata"/><Relationship Id="rId54" Type="http://schemas.openxmlformats.org/officeDocument/2006/relationships/font" Target="fonts/font1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45" Type="http://schemas.openxmlformats.org/officeDocument/2006/relationships/font" Target="fonts/font5.fntdata"/><Relationship Id="rId53" Type="http://schemas.openxmlformats.org/officeDocument/2006/relationships/font" Target="fonts/font13.fntdata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9.fntdata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4.fntdata"/><Relationship Id="rId52" Type="http://schemas.openxmlformats.org/officeDocument/2006/relationships/font" Target="fonts/font1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font" Target="fonts/font3.fntdata"/><Relationship Id="rId48" Type="http://schemas.openxmlformats.org/officeDocument/2006/relationships/font" Target="fonts/font8.fntdata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font" Target="fonts/font11.fntdata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 dirty="0"/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 smtClean="0"/>
            </a:lvl1pPr>
          </a:lstStyle>
          <a:p>
            <a:pPr>
              <a:defRPr/>
            </a:pPr>
            <a:fld id="{EFF173D6-3702-43E8-86D5-4472F68ACE73}" type="datetimeFigureOut">
              <a:rPr lang="nl-BE"/>
              <a:pPr>
                <a:defRPr/>
              </a:pPr>
              <a:t>29/08/2024</a:t>
            </a:fld>
            <a:endParaRPr lang="nl-BE" dirty="0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384175" y="685800"/>
            <a:ext cx="60896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nl-BE" noProof="0" dirty="0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noProof="0"/>
              <a:t>Klik om de modelstijlen te bewerken</a:t>
            </a:r>
          </a:p>
          <a:p>
            <a:pPr lvl="1"/>
            <a:r>
              <a:rPr lang="nl-NL" noProof="0"/>
              <a:t>Tweede niveau</a:t>
            </a:r>
          </a:p>
          <a:p>
            <a:pPr lvl="2"/>
            <a:r>
              <a:rPr lang="nl-NL" noProof="0"/>
              <a:t>Derde niveau</a:t>
            </a:r>
          </a:p>
          <a:p>
            <a:pPr lvl="3"/>
            <a:r>
              <a:rPr lang="nl-NL" noProof="0"/>
              <a:t>Vierde niveau</a:t>
            </a:r>
          </a:p>
          <a:p>
            <a:pPr lvl="4"/>
            <a:r>
              <a:rPr lang="nl-NL" noProof="0"/>
              <a:t>Vijfde niveau</a:t>
            </a:r>
            <a:endParaRPr lang="nl-BE" noProof="0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 dirty="0"/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hangingPunct="1">
              <a:defRPr sz="1200" smtClean="0"/>
            </a:lvl1pPr>
          </a:lstStyle>
          <a:p>
            <a:pPr>
              <a:defRPr/>
            </a:pPr>
            <a:fld id="{573CF8D8-3505-4044-82D6-DA18BB7514AB}" type="slidenum">
              <a:rPr lang="nl-BE"/>
              <a:pPr>
                <a:defRPr/>
              </a:pPr>
              <a:t>‹N°›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127122181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576247" rtl="0" fontAlgn="base">
      <a:spcBef>
        <a:spcPct val="30000"/>
      </a:spcBef>
      <a:spcAft>
        <a:spcPct val="0"/>
      </a:spcAft>
      <a:defRPr sz="708" kern="1200">
        <a:solidFill>
          <a:schemeClr val="tx1"/>
        </a:solidFill>
        <a:latin typeface="+mn-lt"/>
        <a:ea typeface="+mn-ea"/>
        <a:cs typeface="+mn-cs"/>
      </a:defRPr>
    </a:lvl1pPr>
    <a:lvl2pPr marL="288124" algn="l" defTabSz="576247" rtl="0" fontAlgn="base">
      <a:spcBef>
        <a:spcPct val="30000"/>
      </a:spcBef>
      <a:spcAft>
        <a:spcPct val="0"/>
      </a:spcAft>
      <a:defRPr sz="708" kern="1200">
        <a:solidFill>
          <a:schemeClr val="tx1"/>
        </a:solidFill>
        <a:latin typeface="+mn-lt"/>
        <a:ea typeface="+mn-ea"/>
        <a:cs typeface="+mn-cs"/>
      </a:defRPr>
    </a:lvl2pPr>
    <a:lvl3pPr marL="576247" algn="l" defTabSz="576247" rtl="0" fontAlgn="base">
      <a:spcBef>
        <a:spcPct val="30000"/>
      </a:spcBef>
      <a:spcAft>
        <a:spcPct val="0"/>
      </a:spcAft>
      <a:defRPr sz="708" kern="1200">
        <a:solidFill>
          <a:schemeClr val="tx1"/>
        </a:solidFill>
        <a:latin typeface="+mn-lt"/>
        <a:ea typeface="+mn-ea"/>
        <a:cs typeface="+mn-cs"/>
      </a:defRPr>
    </a:lvl3pPr>
    <a:lvl4pPr marL="865393" algn="l" defTabSz="576247" rtl="0" fontAlgn="base">
      <a:spcBef>
        <a:spcPct val="30000"/>
      </a:spcBef>
      <a:spcAft>
        <a:spcPct val="0"/>
      </a:spcAft>
      <a:defRPr sz="708" kern="1200">
        <a:solidFill>
          <a:schemeClr val="tx1"/>
        </a:solidFill>
        <a:latin typeface="+mn-lt"/>
        <a:ea typeface="+mn-ea"/>
        <a:cs typeface="+mn-cs"/>
      </a:defRPr>
    </a:lvl4pPr>
    <a:lvl5pPr marL="1153517" algn="l" defTabSz="576247" rtl="0" fontAlgn="base">
      <a:spcBef>
        <a:spcPct val="30000"/>
      </a:spcBef>
      <a:spcAft>
        <a:spcPct val="0"/>
      </a:spcAft>
      <a:defRPr sz="708" kern="1200">
        <a:solidFill>
          <a:schemeClr val="tx1"/>
        </a:solidFill>
        <a:latin typeface="+mn-lt"/>
        <a:ea typeface="+mn-ea"/>
        <a:cs typeface="+mn-cs"/>
      </a:defRPr>
    </a:lvl5pPr>
    <a:lvl6pPr marL="1443168" algn="l" defTabSz="577267" rtl="0" eaLnBrk="1" latinLnBrk="0" hangingPunct="1">
      <a:defRPr sz="758" kern="1200">
        <a:solidFill>
          <a:schemeClr val="tx1"/>
        </a:solidFill>
        <a:latin typeface="+mn-lt"/>
        <a:ea typeface="+mn-ea"/>
        <a:cs typeface="+mn-cs"/>
      </a:defRPr>
    </a:lvl6pPr>
    <a:lvl7pPr marL="1731802" algn="l" defTabSz="577267" rtl="0" eaLnBrk="1" latinLnBrk="0" hangingPunct="1">
      <a:defRPr sz="758" kern="1200">
        <a:solidFill>
          <a:schemeClr val="tx1"/>
        </a:solidFill>
        <a:latin typeface="+mn-lt"/>
        <a:ea typeface="+mn-ea"/>
        <a:cs typeface="+mn-cs"/>
      </a:defRPr>
    </a:lvl7pPr>
    <a:lvl8pPr marL="2020435" algn="l" defTabSz="577267" rtl="0" eaLnBrk="1" latinLnBrk="0" hangingPunct="1">
      <a:defRPr sz="758" kern="1200">
        <a:solidFill>
          <a:schemeClr val="tx1"/>
        </a:solidFill>
        <a:latin typeface="+mn-lt"/>
        <a:ea typeface="+mn-ea"/>
        <a:cs typeface="+mn-cs"/>
      </a:defRPr>
    </a:lvl8pPr>
    <a:lvl9pPr marL="2309069" algn="l" defTabSz="577267" rtl="0" eaLnBrk="1" latinLnBrk="0" hangingPunct="1">
      <a:defRPr sz="758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197A3A8E-9CD4-44CE-859B-F97D36CE3DD9}" type="slidenum">
              <a:rPr lang="nl-NL"/>
              <a:pPr/>
              <a:t>1</a:t>
            </a:fld>
            <a:endParaRPr lang="nl-NL"/>
          </a:p>
        </p:txBody>
      </p:sp>
      <p:sp>
        <p:nvSpPr>
          <p:cNvPr id="40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384175" y="685800"/>
            <a:ext cx="608965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45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defTabSz="896935" fontAlgn="auto">
              <a:spcBef>
                <a:spcPts val="0"/>
              </a:spcBef>
              <a:spcAft>
                <a:spcPts val="0"/>
              </a:spcAft>
              <a:defRPr/>
            </a:pPr>
            <a:endParaRPr lang="nl-BE" sz="1177" dirty="0"/>
          </a:p>
        </p:txBody>
      </p:sp>
    </p:spTree>
    <p:extLst>
      <p:ext uri="{BB962C8B-B14F-4D97-AF65-F5344CB8AC3E}">
        <p14:creationId xmlns:p14="http://schemas.microsoft.com/office/powerpoint/2010/main" val="10306159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B7014B3F-454E-44CD-B2C2-869A82743A1D}" type="slidenum">
              <a:rPr lang="nl-NL"/>
              <a:pPr/>
              <a:t>5</a:t>
            </a:fld>
            <a:endParaRPr lang="nl-NL"/>
          </a:p>
        </p:txBody>
      </p:sp>
      <p:sp>
        <p:nvSpPr>
          <p:cNvPr id="92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384175" y="685800"/>
            <a:ext cx="608965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6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defTabSz="896935" fontAlgn="auto">
              <a:spcBef>
                <a:spcPts val="0"/>
              </a:spcBef>
              <a:spcAft>
                <a:spcPts val="0"/>
              </a:spcAft>
              <a:defRPr/>
            </a:pPr>
            <a:endParaRPr lang="nl-BE" sz="1177" dirty="0"/>
          </a:p>
        </p:txBody>
      </p:sp>
    </p:spTree>
    <p:extLst>
      <p:ext uri="{BB962C8B-B14F-4D97-AF65-F5344CB8AC3E}">
        <p14:creationId xmlns:p14="http://schemas.microsoft.com/office/powerpoint/2010/main" val="10390756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131E62D9-DCE2-499A-AF8C-66536B94791C}" type="slidenum">
              <a:rPr lang="nl-NL"/>
              <a:pPr/>
              <a:t>6</a:t>
            </a:fld>
            <a:endParaRPr lang="nl-NL"/>
          </a:p>
        </p:txBody>
      </p:sp>
      <p:sp>
        <p:nvSpPr>
          <p:cNvPr id="112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384175" y="685800"/>
            <a:ext cx="608965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defTabSz="896935" fontAlgn="auto">
              <a:spcBef>
                <a:spcPts val="0"/>
              </a:spcBef>
              <a:spcAft>
                <a:spcPts val="0"/>
              </a:spcAft>
              <a:defRPr/>
            </a:pPr>
            <a:endParaRPr lang="nl-BE" sz="1177" dirty="0"/>
          </a:p>
        </p:txBody>
      </p:sp>
    </p:spTree>
    <p:extLst>
      <p:ext uri="{BB962C8B-B14F-4D97-AF65-F5344CB8AC3E}">
        <p14:creationId xmlns:p14="http://schemas.microsoft.com/office/powerpoint/2010/main" val="31716260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BDC06D6D-02B9-418E-AE7E-D3AE7C31C7DC}" type="slidenum">
              <a:rPr lang="nl-NL"/>
              <a:pPr/>
              <a:t>8</a:t>
            </a:fld>
            <a:endParaRPr lang="nl-NL" dirty="0"/>
          </a:p>
        </p:txBody>
      </p:sp>
      <p:sp>
        <p:nvSpPr>
          <p:cNvPr id="143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384175" y="685800"/>
            <a:ext cx="608965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defTabSz="896935" fontAlgn="auto">
              <a:spcBef>
                <a:spcPts val="0"/>
              </a:spcBef>
              <a:spcAft>
                <a:spcPts val="0"/>
              </a:spcAft>
              <a:defRPr/>
            </a:pPr>
            <a:endParaRPr lang="nl-BE" sz="1177" dirty="0"/>
          </a:p>
        </p:txBody>
      </p:sp>
    </p:spTree>
    <p:extLst>
      <p:ext uri="{BB962C8B-B14F-4D97-AF65-F5344CB8AC3E}">
        <p14:creationId xmlns:p14="http://schemas.microsoft.com/office/powerpoint/2010/main" val="70386135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F3EA3FE7-F1E4-4C02-9F6C-5125505E6FFD}" type="slidenum">
              <a:rPr lang="nl-NL"/>
              <a:pPr/>
              <a:t>18</a:t>
            </a:fld>
            <a:endParaRPr lang="nl-NL" dirty="0"/>
          </a:p>
        </p:txBody>
      </p:sp>
      <p:sp>
        <p:nvSpPr>
          <p:cNvPr id="266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384175" y="685800"/>
            <a:ext cx="608965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defTabSz="896935" fontAlgn="auto">
              <a:spcBef>
                <a:spcPts val="0"/>
              </a:spcBef>
              <a:spcAft>
                <a:spcPts val="0"/>
              </a:spcAft>
              <a:defRPr/>
            </a:pPr>
            <a:endParaRPr lang="nl-BE" sz="1177" dirty="0"/>
          </a:p>
        </p:txBody>
      </p:sp>
    </p:spTree>
    <p:extLst>
      <p:ext uri="{BB962C8B-B14F-4D97-AF65-F5344CB8AC3E}">
        <p14:creationId xmlns:p14="http://schemas.microsoft.com/office/powerpoint/2010/main" val="208220988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BDAC69EE-BFA9-4629-9D38-4FDB2E9B35E5}" type="slidenum">
              <a:rPr lang="nl-NL"/>
              <a:pPr/>
              <a:t>29</a:t>
            </a:fld>
            <a:endParaRPr lang="nl-NL" dirty="0"/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384175" y="685800"/>
            <a:ext cx="608965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6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defTabSz="896935" fontAlgn="auto">
              <a:spcBef>
                <a:spcPts val="0"/>
              </a:spcBef>
              <a:spcAft>
                <a:spcPts val="0"/>
              </a:spcAft>
              <a:defRPr/>
            </a:pPr>
            <a:endParaRPr lang="nl-BE" sz="1177" dirty="0"/>
          </a:p>
        </p:txBody>
      </p:sp>
    </p:spTree>
    <p:extLst>
      <p:ext uri="{BB962C8B-B14F-4D97-AF65-F5344CB8AC3E}">
        <p14:creationId xmlns:p14="http://schemas.microsoft.com/office/powerpoint/2010/main" val="350544108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7F4D3A1-1B4A-4672-815D-9D8C4819C402}" type="slidenum">
              <a:rPr lang="en-US" smtClean="0"/>
              <a:pPr>
                <a:defRPr/>
              </a:pPr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79883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458986" y="1070145"/>
            <a:ext cx="5201841" cy="738415"/>
          </a:xfrm>
        </p:spPr>
        <p:txBody>
          <a:bodyPr/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917973" y="1952096"/>
            <a:ext cx="4283869" cy="88035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75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551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826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1024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3780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6536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9292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2048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/>
              <a:t>Klik om het opmaakprofiel van de modelondertitel te bewerken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A94F9B-3C2C-4754-9E5B-FE1B878AE1FA}" type="datetimeFigureOut">
              <a:rPr lang="nl-BE"/>
              <a:pPr>
                <a:defRPr/>
              </a:pPr>
              <a:t>29/08/2024</a:t>
            </a:fld>
            <a:endParaRPr lang="nl-BE" dirty="0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1BEE74-41C8-4D26-BACC-D5B0F5ACE2E5}" type="slidenum">
              <a:rPr lang="nl-BE"/>
              <a:pPr>
                <a:defRPr/>
              </a:pPr>
              <a:t>‹N°›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2341875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6000"/>
    </mc:Choice>
    <mc:Fallback xmlns="">
      <p:transition advClick="0" advTm="16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B3A8B1-0B5E-4C34-938F-0035C4422668}" type="datetimeFigureOut">
              <a:rPr lang="nl-BE"/>
              <a:pPr>
                <a:defRPr/>
              </a:pPr>
              <a:t>29/08/2024</a:t>
            </a:fld>
            <a:endParaRPr lang="nl-BE" dirty="0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067782-C448-4AA9-B48D-1B76F3084CBA}" type="slidenum">
              <a:rPr lang="nl-BE"/>
              <a:pPr>
                <a:defRPr/>
              </a:pPr>
              <a:t>‹N°›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2823902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6000"/>
    </mc:Choice>
    <mc:Fallback xmlns="">
      <p:transition advClick="0" advTm="16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83423" y="2213652"/>
            <a:ext cx="5201841" cy="684190"/>
          </a:xfrm>
        </p:spPr>
        <p:txBody>
          <a:bodyPr anchor="t"/>
          <a:lstStyle>
            <a:lvl1pPr algn="l">
              <a:defRPr sz="2411" b="1" cap="all"/>
            </a:lvl1pPr>
          </a:lstStyle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83423" y="1460086"/>
            <a:ext cx="5201841" cy="753566"/>
          </a:xfrm>
        </p:spPr>
        <p:txBody>
          <a:bodyPr anchor="b"/>
          <a:lstStyle>
            <a:lvl1pPr marL="0" indent="0">
              <a:buNone/>
              <a:defRPr sz="1206">
                <a:solidFill>
                  <a:schemeClr val="tx1">
                    <a:tint val="75000"/>
                  </a:schemeClr>
                </a:solidFill>
              </a:defRPr>
            </a:lvl1pPr>
            <a:lvl2pPr marL="275600" indent="0">
              <a:buNone/>
              <a:defRPr sz="1085">
                <a:solidFill>
                  <a:schemeClr val="tx1">
                    <a:tint val="75000"/>
                  </a:schemeClr>
                </a:solidFill>
              </a:defRPr>
            </a:lvl2pPr>
            <a:lvl3pPr marL="551200" indent="0">
              <a:buNone/>
              <a:defRPr sz="964">
                <a:solidFill>
                  <a:schemeClr val="tx1">
                    <a:tint val="75000"/>
                  </a:schemeClr>
                </a:solidFill>
              </a:defRPr>
            </a:lvl3pPr>
            <a:lvl4pPr marL="826800" indent="0">
              <a:buNone/>
              <a:defRPr sz="844">
                <a:solidFill>
                  <a:schemeClr val="tx1">
                    <a:tint val="75000"/>
                  </a:schemeClr>
                </a:solidFill>
              </a:defRPr>
            </a:lvl4pPr>
            <a:lvl5pPr marL="1102401" indent="0">
              <a:buNone/>
              <a:defRPr sz="844">
                <a:solidFill>
                  <a:schemeClr val="tx1">
                    <a:tint val="75000"/>
                  </a:schemeClr>
                </a:solidFill>
              </a:defRPr>
            </a:lvl5pPr>
            <a:lvl6pPr marL="1378001" indent="0">
              <a:buNone/>
              <a:defRPr sz="844">
                <a:solidFill>
                  <a:schemeClr val="tx1">
                    <a:tint val="75000"/>
                  </a:schemeClr>
                </a:solidFill>
              </a:defRPr>
            </a:lvl6pPr>
            <a:lvl7pPr marL="1653601" indent="0">
              <a:buNone/>
              <a:defRPr sz="844">
                <a:solidFill>
                  <a:schemeClr val="tx1">
                    <a:tint val="75000"/>
                  </a:schemeClr>
                </a:solidFill>
              </a:defRPr>
            </a:lvl7pPr>
            <a:lvl8pPr marL="1929201" indent="0">
              <a:buNone/>
              <a:defRPr sz="844">
                <a:solidFill>
                  <a:schemeClr val="tx1">
                    <a:tint val="75000"/>
                  </a:schemeClr>
                </a:solidFill>
              </a:defRPr>
            </a:lvl8pPr>
            <a:lvl9pPr marL="2204801" indent="0">
              <a:buNone/>
              <a:defRPr sz="84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D5ACCB-6778-4F27-B59A-2711A616B429}" type="datetimeFigureOut">
              <a:rPr lang="nl-BE"/>
              <a:pPr>
                <a:defRPr/>
              </a:pPr>
              <a:t>29/08/2024</a:t>
            </a:fld>
            <a:endParaRPr lang="nl-BE" dirty="0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515CA7-BB0A-4CA3-A2E2-01047AD6575D}" type="slidenum">
              <a:rPr lang="nl-BE"/>
              <a:pPr>
                <a:defRPr/>
              </a:pPr>
              <a:t>‹N°›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3641227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6000"/>
    </mc:Choice>
    <mc:Fallback xmlns="">
      <p:transition advClick="0" advTm="16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305991" y="803805"/>
            <a:ext cx="2702917" cy="2273458"/>
          </a:xfrm>
        </p:spPr>
        <p:txBody>
          <a:bodyPr/>
          <a:lstStyle>
            <a:lvl1pPr>
              <a:defRPr sz="1688"/>
            </a:lvl1pPr>
            <a:lvl2pPr>
              <a:defRPr sz="1447"/>
            </a:lvl2pPr>
            <a:lvl3pPr>
              <a:defRPr sz="1206"/>
            </a:lvl3pPr>
            <a:lvl4pPr>
              <a:defRPr sz="1085"/>
            </a:lvl4pPr>
            <a:lvl5pPr>
              <a:defRPr sz="1085"/>
            </a:lvl5pPr>
            <a:lvl6pPr>
              <a:defRPr sz="1085"/>
            </a:lvl6pPr>
            <a:lvl7pPr>
              <a:defRPr sz="1085"/>
            </a:lvl7pPr>
            <a:lvl8pPr>
              <a:defRPr sz="1085"/>
            </a:lvl8pPr>
            <a:lvl9pPr>
              <a:defRPr sz="1085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3110905" y="803805"/>
            <a:ext cx="2702917" cy="2273458"/>
          </a:xfrm>
        </p:spPr>
        <p:txBody>
          <a:bodyPr/>
          <a:lstStyle>
            <a:lvl1pPr>
              <a:defRPr sz="1688"/>
            </a:lvl1pPr>
            <a:lvl2pPr>
              <a:defRPr sz="1447"/>
            </a:lvl2pPr>
            <a:lvl3pPr>
              <a:defRPr sz="1206"/>
            </a:lvl3pPr>
            <a:lvl4pPr>
              <a:defRPr sz="1085"/>
            </a:lvl4pPr>
            <a:lvl5pPr>
              <a:defRPr sz="1085"/>
            </a:lvl5pPr>
            <a:lvl6pPr>
              <a:defRPr sz="1085"/>
            </a:lvl6pPr>
            <a:lvl7pPr>
              <a:defRPr sz="1085"/>
            </a:lvl7pPr>
            <a:lvl8pPr>
              <a:defRPr sz="1085"/>
            </a:lvl8pPr>
            <a:lvl9pPr>
              <a:defRPr sz="1085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1AB750-0406-4F03-9698-02779D802DB6}" type="datetimeFigureOut">
              <a:rPr lang="nl-BE"/>
              <a:pPr>
                <a:defRPr/>
              </a:pPr>
              <a:t>29/08/2024</a:t>
            </a:fld>
            <a:endParaRPr lang="nl-BE" dirty="0"/>
          </a:p>
        </p:txBody>
      </p:sp>
      <p:sp>
        <p:nvSpPr>
          <p:cNvPr id="6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7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CFD3F6-0175-4774-B5CC-FDF804C9845C}" type="slidenum">
              <a:rPr lang="nl-BE"/>
              <a:pPr>
                <a:defRPr/>
              </a:pPr>
              <a:t>‹N°›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3337097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6000"/>
    </mc:Choice>
    <mc:Fallback xmlns="">
      <p:transition advClick="0" advTm="16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305991" y="771112"/>
            <a:ext cx="2703980" cy="321362"/>
          </a:xfrm>
        </p:spPr>
        <p:txBody>
          <a:bodyPr anchor="b"/>
          <a:lstStyle>
            <a:lvl1pPr marL="0" indent="0">
              <a:buNone/>
              <a:defRPr sz="1447" b="1"/>
            </a:lvl1pPr>
            <a:lvl2pPr marL="275600" indent="0">
              <a:buNone/>
              <a:defRPr sz="1206" b="1"/>
            </a:lvl2pPr>
            <a:lvl3pPr marL="551200" indent="0">
              <a:buNone/>
              <a:defRPr sz="1085" b="1"/>
            </a:lvl3pPr>
            <a:lvl4pPr marL="826800" indent="0">
              <a:buNone/>
              <a:defRPr sz="964" b="1"/>
            </a:lvl4pPr>
            <a:lvl5pPr marL="1102401" indent="0">
              <a:buNone/>
              <a:defRPr sz="964" b="1"/>
            </a:lvl5pPr>
            <a:lvl6pPr marL="1378001" indent="0">
              <a:buNone/>
              <a:defRPr sz="964" b="1"/>
            </a:lvl6pPr>
            <a:lvl7pPr marL="1653601" indent="0">
              <a:buNone/>
              <a:defRPr sz="964" b="1"/>
            </a:lvl7pPr>
            <a:lvl8pPr marL="1929201" indent="0">
              <a:buNone/>
              <a:defRPr sz="964" b="1"/>
            </a:lvl8pPr>
            <a:lvl9pPr marL="2204801" indent="0">
              <a:buNone/>
              <a:defRPr sz="964" b="1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305991" y="1092472"/>
            <a:ext cx="2703980" cy="1984791"/>
          </a:xfrm>
        </p:spPr>
        <p:txBody>
          <a:bodyPr/>
          <a:lstStyle>
            <a:lvl1pPr>
              <a:defRPr sz="1447"/>
            </a:lvl1pPr>
            <a:lvl2pPr>
              <a:defRPr sz="1206"/>
            </a:lvl2pPr>
            <a:lvl3pPr>
              <a:defRPr sz="1085"/>
            </a:lvl3pPr>
            <a:lvl4pPr>
              <a:defRPr sz="964"/>
            </a:lvl4pPr>
            <a:lvl5pPr>
              <a:defRPr sz="964"/>
            </a:lvl5pPr>
            <a:lvl6pPr>
              <a:defRPr sz="964"/>
            </a:lvl6pPr>
            <a:lvl7pPr>
              <a:defRPr sz="964"/>
            </a:lvl7pPr>
            <a:lvl8pPr>
              <a:defRPr sz="964"/>
            </a:lvl8pPr>
            <a:lvl9pPr>
              <a:defRPr sz="964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3108782" y="771112"/>
            <a:ext cx="2705042" cy="321362"/>
          </a:xfrm>
        </p:spPr>
        <p:txBody>
          <a:bodyPr anchor="b"/>
          <a:lstStyle>
            <a:lvl1pPr marL="0" indent="0">
              <a:buNone/>
              <a:defRPr sz="1447" b="1"/>
            </a:lvl1pPr>
            <a:lvl2pPr marL="275600" indent="0">
              <a:buNone/>
              <a:defRPr sz="1206" b="1"/>
            </a:lvl2pPr>
            <a:lvl3pPr marL="551200" indent="0">
              <a:buNone/>
              <a:defRPr sz="1085" b="1"/>
            </a:lvl3pPr>
            <a:lvl4pPr marL="826800" indent="0">
              <a:buNone/>
              <a:defRPr sz="964" b="1"/>
            </a:lvl4pPr>
            <a:lvl5pPr marL="1102401" indent="0">
              <a:buNone/>
              <a:defRPr sz="964" b="1"/>
            </a:lvl5pPr>
            <a:lvl6pPr marL="1378001" indent="0">
              <a:buNone/>
              <a:defRPr sz="964" b="1"/>
            </a:lvl6pPr>
            <a:lvl7pPr marL="1653601" indent="0">
              <a:buNone/>
              <a:defRPr sz="964" b="1"/>
            </a:lvl7pPr>
            <a:lvl8pPr marL="1929201" indent="0">
              <a:buNone/>
              <a:defRPr sz="964" b="1"/>
            </a:lvl8pPr>
            <a:lvl9pPr marL="2204801" indent="0">
              <a:buNone/>
              <a:defRPr sz="964" b="1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3108782" y="1092472"/>
            <a:ext cx="2705042" cy="1984791"/>
          </a:xfrm>
        </p:spPr>
        <p:txBody>
          <a:bodyPr/>
          <a:lstStyle>
            <a:lvl1pPr>
              <a:defRPr sz="1447"/>
            </a:lvl1pPr>
            <a:lvl2pPr>
              <a:defRPr sz="1206"/>
            </a:lvl2pPr>
            <a:lvl3pPr>
              <a:defRPr sz="1085"/>
            </a:lvl3pPr>
            <a:lvl4pPr>
              <a:defRPr sz="964"/>
            </a:lvl4pPr>
            <a:lvl5pPr>
              <a:defRPr sz="964"/>
            </a:lvl5pPr>
            <a:lvl6pPr>
              <a:defRPr sz="964"/>
            </a:lvl6pPr>
            <a:lvl7pPr>
              <a:defRPr sz="964"/>
            </a:lvl7pPr>
            <a:lvl8pPr>
              <a:defRPr sz="964"/>
            </a:lvl8pPr>
            <a:lvl9pPr>
              <a:defRPr sz="964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7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225531-26E6-45C6-885A-0C453DE526DE}" type="datetimeFigureOut">
              <a:rPr lang="nl-BE"/>
              <a:pPr>
                <a:defRPr/>
              </a:pPr>
              <a:t>29/08/2024</a:t>
            </a:fld>
            <a:endParaRPr lang="nl-BE" dirty="0"/>
          </a:p>
        </p:txBody>
      </p:sp>
      <p:sp>
        <p:nvSpPr>
          <p:cNvPr id="8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9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9470C6-0D78-4DDB-A57C-83C95EE3F717}" type="slidenum">
              <a:rPr lang="nl-BE"/>
              <a:pPr>
                <a:defRPr/>
              </a:pPr>
              <a:t>‹N°›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2054086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6000"/>
    </mc:Choice>
    <mc:Fallback xmlns="">
      <p:transition advClick="0" advTm="16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D0BD68-3064-403B-AF85-D65EC37F56D2}" type="datetimeFigureOut">
              <a:rPr lang="nl-BE"/>
              <a:pPr>
                <a:defRPr/>
              </a:pPr>
              <a:t>29/08/2024</a:t>
            </a:fld>
            <a:endParaRPr lang="nl-BE" dirty="0"/>
          </a:p>
        </p:txBody>
      </p:sp>
      <p:sp>
        <p:nvSpPr>
          <p:cNvPr id="4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5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E25D08-59C0-4E50-A812-E1C043743AC6}" type="slidenum">
              <a:rPr lang="nl-BE"/>
              <a:pPr>
                <a:defRPr/>
              </a:pPr>
              <a:t>‹N°›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3762757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6000"/>
    </mc:Choice>
    <mc:Fallback xmlns="">
      <p:transition advClick="0" advTm="16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78B85E-D8CB-41F5-9F60-183B156100F3}" type="datetimeFigureOut">
              <a:rPr lang="nl-BE"/>
              <a:pPr>
                <a:defRPr/>
              </a:pPr>
              <a:t>29/08/2024</a:t>
            </a:fld>
            <a:endParaRPr lang="nl-BE" dirty="0"/>
          </a:p>
        </p:txBody>
      </p:sp>
      <p:sp>
        <p:nvSpPr>
          <p:cNvPr id="3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58670F-8196-4809-B9B4-035294C2B28B}" type="slidenum">
              <a:rPr lang="nl-BE"/>
              <a:pPr>
                <a:defRPr/>
              </a:pPr>
              <a:t>‹N°›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1030116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6000"/>
    </mc:Choice>
    <mc:Fallback xmlns="">
      <p:transition advClick="0" advTm="16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05992" y="137158"/>
            <a:ext cx="2013376" cy="583715"/>
          </a:xfrm>
        </p:spPr>
        <p:txBody>
          <a:bodyPr anchor="b"/>
          <a:lstStyle>
            <a:lvl1pPr algn="l">
              <a:defRPr sz="1206" b="1"/>
            </a:lvl1pPr>
          </a:lstStyle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2392677" y="137157"/>
            <a:ext cx="3421145" cy="2940105"/>
          </a:xfrm>
        </p:spPr>
        <p:txBody>
          <a:bodyPr/>
          <a:lstStyle>
            <a:lvl1pPr>
              <a:defRPr sz="1929"/>
            </a:lvl1pPr>
            <a:lvl2pPr>
              <a:defRPr sz="1688"/>
            </a:lvl2pPr>
            <a:lvl3pPr>
              <a:defRPr sz="1447"/>
            </a:lvl3pPr>
            <a:lvl4pPr>
              <a:defRPr sz="1206"/>
            </a:lvl4pPr>
            <a:lvl5pPr>
              <a:defRPr sz="1206"/>
            </a:lvl5pPr>
            <a:lvl6pPr>
              <a:defRPr sz="1206"/>
            </a:lvl6pPr>
            <a:lvl7pPr>
              <a:defRPr sz="1206"/>
            </a:lvl7pPr>
            <a:lvl8pPr>
              <a:defRPr sz="1206"/>
            </a:lvl8pPr>
            <a:lvl9pPr>
              <a:defRPr sz="1206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305992" y="720873"/>
            <a:ext cx="2013376" cy="2356390"/>
          </a:xfrm>
        </p:spPr>
        <p:txBody>
          <a:bodyPr/>
          <a:lstStyle>
            <a:lvl1pPr marL="0" indent="0">
              <a:buNone/>
              <a:defRPr sz="844"/>
            </a:lvl1pPr>
            <a:lvl2pPr marL="275600" indent="0">
              <a:buNone/>
              <a:defRPr sz="723"/>
            </a:lvl2pPr>
            <a:lvl3pPr marL="551200" indent="0">
              <a:buNone/>
              <a:defRPr sz="603"/>
            </a:lvl3pPr>
            <a:lvl4pPr marL="826800" indent="0">
              <a:buNone/>
              <a:defRPr sz="543"/>
            </a:lvl4pPr>
            <a:lvl5pPr marL="1102401" indent="0">
              <a:buNone/>
              <a:defRPr sz="543"/>
            </a:lvl5pPr>
            <a:lvl6pPr marL="1378001" indent="0">
              <a:buNone/>
              <a:defRPr sz="543"/>
            </a:lvl6pPr>
            <a:lvl7pPr marL="1653601" indent="0">
              <a:buNone/>
              <a:defRPr sz="543"/>
            </a:lvl7pPr>
            <a:lvl8pPr marL="1929201" indent="0">
              <a:buNone/>
              <a:defRPr sz="543"/>
            </a:lvl8pPr>
            <a:lvl9pPr marL="2204801" indent="0">
              <a:buNone/>
              <a:defRPr sz="543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5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F909F5-4AC2-4E65-958D-3067E3948D60}" type="datetimeFigureOut">
              <a:rPr lang="nl-BE"/>
              <a:pPr>
                <a:defRPr/>
              </a:pPr>
              <a:t>29/08/2024</a:t>
            </a:fld>
            <a:endParaRPr lang="nl-BE" dirty="0"/>
          </a:p>
        </p:txBody>
      </p:sp>
      <p:sp>
        <p:nvSpPr>
          <p:cNvPr id="6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7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F552B0-172C-49D3-A9BA-FBE5BC0EF0CB}" type="slidenum">
              <a:rPr lang="nl-BE"/>
              <a:pPr>
                <a:defRPr/>
              </a:pPr>
              <a:t>‹N°›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136387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6000"/>
    </mc:Choice>
    <mc:Fallback xmlns="">
      <p:transition advClick="0" advTm="16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99526" y="2411413"/>
            <a:ext cx="3671888" cy="284681"/>
          </a:xfrm>
        </p:spPr>
        <p:txBody>
          <a:bodyPr anchor="b"/>
          <a:lstStyle>
            <a:lvl1pPr algn="l">
              <a:defRPr sz="1206" b="1"/>
            </a:lvl1pPr>
          </a:lstStyle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199526" y="307807"/>
            <a:ext cx="3671888" cy="2066925"/>
          </a:xfrm>
        </p:spPr>
        <p:txBody>
          <a:bodyPr rtlCol="0">
            <a:normAutofit/>
          </a:bodyPr>
          <a:lstStyle>
            <a:lvl1pPr marL="0" indent="0">
              <a:buNone/>
              <a:defRPr sz="1929"/>
            </a:lvl1pPr>
            <a:lvl2pPr marL="275600" indent="0">
              <a:buNone/>
              <a:defRPr sz="1688"/>
            </a:lvl2pPr>
            <a:lvl3pPr marL="551200" indent="0">
              <a:buNone/>
              <a:defRPr sz="1447"/>
            </a:lvl3pPr>
            <a:lvl4pPr marL="826800" indent="0">
              <a:buNone/>
              <a:defRPr sz="1206"/>
            </a:lvl4pPr>
            <a:lvl5pPr marL="1102401" indent="0">
              <a:buNone/>
              <a:defRPr sz="1206"/>
            </a:lvl5pPr>
            <a:lvl6pPr marL="1378001" indent="0">
              <a:buNone/>
              <a:defRPr sz="1206"/>
            </a:lvl6pPr>
            <a:lvl7pPr marL="1653601" indent="0">
              <a:buNone/>
              <a:defRPr sz="1206"/>
            </a:lvl7pPr>
            <a:lvl8pPr marL="1929201" indent="0">
              <a:buNone/>
              <a:defRPr sz="1206"/>
            </a:lvl8pPr>
            <a:lvl9pPr marL="2204801" indent="0">
              <a:buNone/>
              <a:defRPr sz="1206"/>
            </a:lvl9pPr>
          </a:lstStyle>
          <a:p>
            <a:pPr lvl="0"/>
            <a:endParaRPr lang="nl-BE" noProof="0" dirty="0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199526" y="2696095"/>
            <a:ext cx="3671888" cy="404294"/>
          </a:xfrm>
        </p:spPr>
        <p:txBody>
          <a:bodyPr/>
          <a:lstStyle>
            <a:lvl1pPr marL="0" indent="0">
              <a:buNone/>
              <a:defRPr sz="844"/>
            </a:lvl1pPr>
            <a:lvl2pPr marL="275600" indent="0">
              <a:buNone/>
              <a:defRPr sz="723"/>
            </a:lvl2pPr>
            <a:lvl3pPr marL="551200" indent="0">
              <a:buNone/>
              <a:defRPr sz="603"/>
            </a:lvl3pPr>
            <a:lvl4pPr marL="826800" indent="0">
              <a:buNone/>
              <a:defRPr sz="543"/>
            </a:lvl4pPr>
            <a:lvl5pPr marL="1102401" indent="0">
              <a:buNone/>
              <a:defRPr sz="543"/>
            </a:lvl5pPr>
            <a:lvl6pPr marL="1378001" indent="0">
              <a:buNone/>
              <a:defRPr sz="543"/>
            </a:lvl6pPr>
            <a:lvl7pPr marL="1653601" indent="0">
              <a:buNone/>
              <a:defRPr sz="543"/>
            </a:lvl7pPr>
            <a:lvl8pPr marL="1929201" indent="0">
              <a:buNone/>
              <a:defRPr sz="543"/>
            </a:lvl8pPr>
            <a:lvl9pPr marL="2204801" indent="0">
              <a:buNone/>
              <a:defRPr sz="543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5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C552FF-9B15-4F4A-9065-32B70D63FDC6}" type="datetimeFigureOut">
              <a:rPr lang="nl-BE"/>
              <a:pPr>
                <a:defRPr/>
              </a:pPr>
              <a:t>29/08/2024</a:t>
            </a:fld>
            <a:endParaRPr lang="nl-BE" dirty="0"/>
          </a:p>
        </p:txBody>
      </p:sp>
      <p:sp>
        <p:nvSpPr>
          <p:cNvPr id="6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7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82C689-8403-43D7-8739-C6275EB4A99A}" type="slidenum">
              <a:rPr lang="nl-BE"/>
              <a:pPr>
                <a:defRPr/>
              </a:pPr>
              <a:t>‹N°›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2663183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6000"/>
    </mc:Choice>
    <mc:Fallback xmlns="">
      <p:transition advClick="0" advTm="16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77ECBE-9453-4697-8B9A-E56F709D2839}" type="datetimeFigureOut">
              <a:rPr lang="nl-BE"/>
              <a:pPr>
                <a:defRPr/>
              </a:pPr>
              <a:t>29/08/2024</a:t>
            </a:fld>
            <a:endParaRPr lang="nl-BE" dirty="0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2C1125-6473-4FE4-8017-2B0213227400}" type="slidenum">
              <a:rPr lang="nl-BE"/>
              <a:pPr>
                <a:defRPr/>
              </a:pPr>
              <a:t>‹N°›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3591473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6000"/>
    </mc:Choice>
    <mc:Fallback xmlns="">
      <p:transition advClick="0" advTm="16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4436864" y="137956"/>
            <a:ext cx="1376958" cy="2939308"/>
          </a:xfrm>
        </p:spPr>
        <p:txBody>
          <a:bodyPr vert="eaVert"/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305991" y="137956"/>
            <a:ext cx="4028877" cy="2939308"/>
          </a:xfrm>
        </p:spPr>
        <p:txBody>
          <a:bodyPr vert="eaVert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9F7CFF-3371-4456-B27F-BAEADB89158D}" type="datetimeFigureOut">
              <a:rPr lang="nl-BE"/>
              <a:pPr>
                <a:defRPr/>
              </a:pPr>
              <a:t>29/08/2024</a:t>
            </a:fld>
            <a:endParaRPr lang="nl-BE" dirty="0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C674EE-6896-48D1-B8C7-9F64FEAD0042}" type="slidenum">
              <a:rPr lang="nl-BE"/>
              <a:pPr>
                <a:defRPr/>
              </a:pPr>
              <a:t>‹N°›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2106675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6000"/>
    </mc:Choice>
    <mc:Fallback xmlns="">
      <p:transition advClick="0" advTm="16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jdelijke aanduiding voor titel 1"/>
          <p:cNvSpPr>
            <a:spLocks noGrp="1"/>
          </p:cNvSpPr>
          <p:nvPr>
            <p:ph type="title"/>
          </p:nvPr>
        </p:nvSpPr>
        <p:spPr bwMode="auto">
          <a:xfrm>
            <a:off x="305991" y="137795"/>
            <a:ext cx="5507832" cy="574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/>
              <a:t>Klik om de stijl te bewerken</a:t>
            </a:r>
            <a:endParaRPr lang="nl-BE"/>
          </a:p>
        </p:txBody>
      </p:sp>
      <p:sp>
        <p:nvSpPr>
          <p:cNvPr id="1027" name="Tijdelijke aanduiding voor tekst 2"/>
          <p:cNvSpPr>
            <a:spLocks noGrp="1"/>
          </p:cNvSpPr>
          <p:nvPr>
            <p:ph type="body" idx="1"/>
          </p:nvPr>
        </p:nvSpPr>
        <p:spPr bwMode="auto">
          <a:xfrm>
            <a:off x="305991" y="803804"/>
            <a:ext cx="5507832" cy="22736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305991" y="3193208"/>
            <a:ext cx="1427956" cy="18276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23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26E3F30-40ED-4196-A62F-57BF8D7CEA90}" type="datetimeFigureOut">
              <a:rPr lang="nl-BE"/>
              <a:pPr>
                <a:defRPr/>
              </a:pPr>
              <a:t>29/08/2024</a:t>
            </a:fld>
            <a:endParaRPr lang="nl-BE" dirty="0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2090936" y="3193208"/>
            <a:ext cx="1937941" cy="18276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723" dirty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4385866" y="3193208"/>
            <a:ext cx="1427956" cy="18276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723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29C626F-FD75-4852-A276-A7DD80755C5F}" type="slidenum">
              <a:rPr lang="nl-BE"/>
              <a:pPr>
                <a:defRPr/>
              </a:pPr>
              <a:t>‹N°›</a:t>
            </a:fld>
            <a:endParaRPr lang="nl-BE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p14:dur="0" advClick="0" advTm="16000"/>
    </mc:Choice>
    <mc:Fallback xmlns="">
      <p:transition advClick="0" advTm="16000"/>
    </mc:Fallback>
  </mc:AlternateContent>
  <p:txStyles>
    <p:titleStyle>
      <a:lvl1pPr algn="ctr" rtl="0" eaLnBrk="0" fontAlgn="base" hangingPunct="0">
        <a:spcBef>
          <a:spcPct val="0"/>
        </a:spcBef>
        <a:spcAft>
          <a:spcPct val="0"/>
        </a:spcAft>
        <a:defRPr sz="2652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652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652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652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652">
          <a:solidFill>
            <a:schemeClr val="tx1"/>
          </a:solidFill>
          <a:latin typeface="Calibri" pitchFamily="34" charset="0"/>
        </a:defRPr>
      </a:lvl5pPr>
      <a:lvl6pPr marL="275600" algn="ctr" rtl="0" fontAlgn="base">
        <a:spcBef>
          <a:spcPct val="0"/>
        </a:spcBef>
        <a:spcAft>
          <a:spcPct val="0"/>
        </a:spcAft>
        <a:defRPr sz="2652">
          <a:solidFill>
            <a:schemeClr val="tx1"/>
          </a:solidFill>
          <a:latin typeface="Calibri" pitchFamily="34" charset="0"/>
        </a:defRPr>
      </a:lvl6pPr>
      <a:lvl7pPr marL="551200" algn="ctr" rtl="0" fontAlgn="base">
        <a:spcBef>
          <a:spcPct val="0"/>
        </a:spcBef>
        <a:spcAft>
          <a:spcPct val="0"/>
        </a:spcAft>
        <a:defRPr sz="2652">
          <a:solidFill>
            <a:schemeClr val="tx1"/>
          </a:solidFill>
          <a:latin typeface="Calibri" pitchFamily="34" charset="0"/>
        </a:defRPr>
      </a:lvl7pPr>
      <a:lvl8pPr marL="826800" algn="ctr" rtl="0" fontAlgn="base">
        <a:spcBef>
          <a:spcPct val="0"/>
        </a:spcBef>
        <a:spcAft>
          <a:spcPct val="0"/>
        </a:spcAft>
        <a:defRPr sz="2652">
          <a:solidFill>
            <a:schemeClr val="tx1"/>
          </a:solidFill>
          <a:latin typeface="Calibri" pitchFamily="34" charset="0"/>
        </a:defRPr>
      </a:lvl8pPr>
      <a:lvl9pPr marL="1102401" algn="ctr" rtl="0" fontAlgn="base">
        <a:spcBef>
          <a:spcPct val="0"/>
        </a:spcBef>
        <a:spcAft>
          <a:spcPct val="0"/>
        </a:spcAft>
        <a:defRPr sz="2652">
          <a:solidFill>
            <a:schemeClr val="tx1"/>
          </a:solidFill>
          <a:latin typeface="Calibri" pitchFamily="34" charset="0"/>
        </a:defRPr>
      </a:lvl9pPr>
    </p:titleStyle>
    <p:bodyStyle>
      <a:lvl1pPr marL="206700" indent="-2067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1929" kern="1200">
          <a:solidFill>
            <a:schemeClr val="tx1"/>
          </a:solidFill>
          <a:latin typeface="+mn-lt"/>
          <a:ea typeface="+mn-ea"/>
          <a:cs typeface="+mn-cs"/>
        </a:defRPr>
      </a:lvl1pPr>
      <a:lvl2pPr marL="447850" indent="-1722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688" kern="1200">
          <a:solidFill>
            <a:schemeClr val="tx1"/>
          </a:solidFill>
          <a:latin typeface="+mn-lt"/>
          <a:ea typeface="+mn-ea"/>
          <a:cs typeface="+mn-cs"/>
        </a:defRPr>
      </a:lvl2pPr>
      <a:lvl3pPr marL="689000" indent="-1378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1447" kern="1200">
          <a:solidFill>
            <a:schemeClr val="tx1"/>
          </a:solidFill>
          <a:latin typeface="+mn-lt"/>
          <a:ea typeface="+mn-ea"/>
          <a:cs typeface="+mn-cs"/>
        </a:defRPr>
      </a:lvl3pPr>
      <a:lvl4pPr marL="964601" indent="-1378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206" kern="1200">
          <a:solidFill>
            <a:schemeClr val="tx1"/>
          </a:solidFill>
          <a:latin typeface="+mn-lt"/>
          <a:ea typeface="+mn-ea"/>
          <a:cs typeface="+mn-cs"/>
        </a:defRPr>
      </a:lvl4pPr>
      <a:lvl5pPr marL="1240201" indent="-1378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1206" kern="1200">
          <a:solidFill>
            <a:schemeClr val="tx1"/>
          </a:solidFill>
          <a:latin typeface="+mn-lt"/>
          <a:ea typeface="+mn-ea"/>
          <a:cs typeface="+mn-cs"/>
        </a:defRPr>
      </a:lvl5pPr>
      <a:lvl6pPr marL="1515801" indent="-137800" algn="l" defTabSz="551200" rtl="0" eaLnBrk="1" latinLnBrk="0" hangingPunct="1">
        <a:spcBef>
          <a:spcPct val="20000"/>
        </a:spcBef>
        <a:buFont typeface="Arial" pitchFamily="34" charset="0"/>
        <a:buChar char="•"/>
        <a:defRPr sz="1206" kern="1200">
          <a:solidFill>
            <a:schemeClr val="tx1"/>
          </a:solidFill>
          <a:latin typeface="+mn-lt"/>
          <a:ea typeface="+mn-ea"/>
          <a:cs typeface="+mn-cs"/>
        </a:defRPr>
      </a:lvl6pPr>
      <a:lvl7pPr marL="1791401" indent="-137800" algn="l" defTabSz="551200" rtl="0" eaLnBrk="1" latinLnBrk="0" hangingPunct="1">
        <a:spcBef>
          <a:spcPct val="20000"/>
        </a:spcBef>
        <a:buFont typeface="Arial" pitchFamily="34" charset="0"/>
        <a:buChar char="•"/>
        <a:defRPr sz="1206" kern="1200">
          <a:solidFill>
            <a:schemeClr val="tx1"/>
          </a:solidFill>
          <a:latin typeface="+mn-lt"/>
          <a:ea typeface="+mn-ea"/>
          <a:cs typeface="+mn-cs"/>
        </a:defRPr>
      </a:lvl7pPr>
      <a:lvl8pPr marL="2067001" indent="-137800" algn="l" defTabSz="551200" rtl="0" eaLnBrk="1" latinLnBrk="0" hangingPunct="1">
        <a:spcBef>
          <a:spcPct val="20000"/>
        </a:spcBef>
        <a:buFont typeface="Arial" pitchFamily="34" charset="0"/>
        <a:buChar char="•"/>
        <a:defRPr sz="1206" kern="1200">
          <a:solidFill>
            <a:schemeClr val="tx1"/>
          </a:solidFill>
          <a:latin typeface="+mn-lt"/>
          <a:ea typeface="+mn-ea"/>
          <a:cs typeface="+mn-cs"/>
        </a:defRPr>
      </a:lvl8pPr>
      <a:lvl9pPr marL="2342601" indent="-137800" algn="l" defTabSz="551200" rtl="0" eaLnBrk="1" latinLnBrk="0" hangingPunct="1">
        <a:spcBef>
          <a:spcPct val="20000"/>
        </a:spcBef>
        <a:buFont typeface="Arial" pitchFamily="34" charset="0"/>
        <a:buChar char="•"/>
        <a:defRPr sz="120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551200" rtl="0" eaLnBrk="1" latinLnBrk="0" hangingPunct="1">
        <a:defRPr sz="1085" kern="1200">
          <a:solidFill>
            <a:schemeClr val="tx1"/>
          </a:solidFill>
          <a:latin typeface="+mn-lt"/>
          <a:ea typeface="+mn-ea"/>
          <a:cs typeface="+mn-cs"/>
        </a:defRPr>
      </a:lvl1pPr>
      <a:lvl2pPr marL="275600" algn="l" defTabSz="551200" rtl="0" eaLnBrk="1" latinLnBrk="0" hangingPunct="1">
        <a:defRPr sz="1085" kern="1200">
          <a:solidFill>
            <a:schemeClr val="tx1"/>
          </a:solidFill>
          <a:latin typeface="+mn-lt"/>
          <a:ea typeface="+mn-ea"/>
          <a:cs typeface="+mn-cs"/>
        </a:defRPr>
      </a:lvl2pPr>
      <a:lvl3pPr marL="551200" algn="l" defTabSz="551200" rtl="0" eaLnBrk="1" latinLnBrk="0" hangingPunct="1">
        <a:defRPr sz="1085" kern="1200">
          <a:solidFill>
            <a:schemeClr val="tx1"/>
          </a:solidFill>
          <a:latin typeface="+mn-lt"/>
          <a:ea typeface="+mn-ea"/>
          <a:cs typeface="+mn-cs"/>
        </a:defRPr>
      </a:lvl3pPr>
      <a:lvl4pPr marL="826800" algn="l" defTabSz="551200" rtl="0" eaLnBrk="1" latinLnBrk="0" hangingPunct="1">
        <a:defRPr sz="1085" kern="1200">
          <a:solidFill>
            <a:schemeClr val="tx1"/>
          </a:solidFill>
          <a:latin typeface="+mn-lt"/>
          <a:ea typeface="+mn-ea"/>
          <a:cs typeface="+mn-cs"/>
        </a:defRPr>
      </a:lvl4pPr>
      <a:lvl5pPr marL="1102401" algn="l" defTabSz="551200" rtl="0" eaLnBrk="1" latinLnBrk="0" hangingPunct="1">
        <a:defRPr sz="1085" kern="1200">
          <a:solidFill>
            <a:schemeClr val="tx1"/>
          </a:solidFill>
          <a:latin typeface="+mn-lt"/>
          <a:ea typeface="+mn-ea"/>
          <a:cs typeface="+mn-cs"/>
        </a:defRPr>
      </a:lvl5pPr>
      <a:lvl6pPr marL="1378001" algn="l" defTabSz="551200" rtl="0" eaLnBrk="1" latinLnBrk="0" hangingPunct="1">
        <a:defRPr sz="1085" kern="1200">
          <a:solidFill>
            <a:schemeClr val="tx1"/>
          </a:solidFill>
          <a:latin typeface="+mn-lt"/>
          <a:ea typeface="+mn-ea"/>
          <a:cs typeface="+mn-cs"/>
        </a:defRPr>
      </a:lvl6pPr>
      <a:lvl7pPr marL="1653601" algn="l" defTabSz="551200" rtl="0" eaLnBrk="1" latinLnBrk="0" hangingPunct="1">
        <a:defRPr sz="1085" kern="1200">
          <a:solidFill>
            <a:schemeClr val="tx1"/>
          </a:solidFill>
          <a:latin typeface="+mn-lt"/>
          <a:ea typeface="+mn-ea"/>
          <a:cs typeface="+mn-cs"/>
        </a:defRPr>
      </a:lvl7pPr>
      <a:lvl8pPr marL="1929201" algn="l" defTabSz="551200" rtl="0" eaLnBrk="1" latinLnBrk="0" hangingPunct="1">
        <a:defRPr sz="1085" kern="1200">
          <a:solidFill>
            <a:schemeClr val="tx1"/>
          </a:solidFill>
          <a:latin typeface="+mn-lt"/>
          <a:ea typeface="+mn-ea"/>
          <a:cs typeface="+mn-cs"/>
        </a:defRPr>
      </a:lvl8pPr>
      <a:lvl9pPr marL="2204801" algn="l" defTabSz="551200" rtl="0" eaLnBrk="1" latinLnBrk="0" hangingPunct="1">
        <a:defRPr sz="108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jp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5.jpeg"/><Relationship Id="rId5" Type="http://schemas.openxmlformats.org/officeDocument/2006/relationships/image" Target="../media/image54.jpeg"/><Relationship Id="rId4" Type="http://schemas.openxmlformats.org/officeDocument/2006/relationships/image" Target="../media/image53.jpe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0.jpg"/><Relationship Id="rId5" Type="http://schemas.openxmlformats.org/officeDocument/2006/relationships/image" Target="../media/image59.gif"/><Relationship Id="rId4" Type="http://schemas.openxmlformats.org/officeDocument/2006/relationships/image" Target="../media/image5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"/>
          <p:cNvSpPr/>
          <p:nvPr/>
        </p:nvSpPr>
        <p:spPr>
          <a:xfrm>
            <a:off x="360000" y="354485"/>
            <a:ext cx="5400000" cy="1800000"/>
          </a:xfrm>
          <a:prstGeom prst="rect">
            <a:avLst/>
          </a:prstGeom>
          <a:noFill/>
        </p:spPr>
        <p:txBody>
          <a:bodyPr wrap="none" lIns="55118" tIns="27559" rIns="55118" bIns="27559" numCol="1">
            <a:prstTxWarp prst="textArchUp">
              <a:avLst/>
            </a:prstTxWarp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fr-FR" sz="4800" b="1" dirty="0">
                <a:ln/>
                <a:solidFill>
                  <a:srgbClr val="FFFF00"/>
                </a:solidFill>
                <a:latin typeface="Script MT Bold" panose="03040602040607080904" pitchFamily="66" charset="0"/>
              </a:rPr>
              <a:t>Second séjour à bord de l’ISS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1C0035A5-5F1C-4319-89B0-2E567F767C6E}"/>
              </a:ext>
            </a:extLst>
          </p:cNvPr>
          <p:cNvSpPr txBox="1"/>
          <p:nvPr/>
        </p:nvSpPr>
        <p:spPr>
          <a:xfrm>
            <a:off x="0" y="2880000"/>
            <a:ext cx="20162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BE" sz="1400" b="1" dirty="0">
                <a:ln/>
                <a:solidFill>
                  <a:srgbClr val="FFFF00"/>
                </a:solidFill>
                <a:latin typeface="Amazone BT" panose="03020702040507090A04" pitchFamily="66" charset="0"/>
              </a:rPr>
              <a:t>Musique </a:t>
            </a:r>
            <a:r>
              <a:rPr lang="fr-BE" sz="1400" b="1" dirty="0" err="1">
                <a:ln/>
                <a:solidFill>
                  <a:srgbClr val="FFFF00"/>
                </a:solidFill>
                <a:latin typeface="Amazone BT" panose="03020702040507090A04" pitchFamily="66" charset="0"/>
              </a:rPr>
              <a:t>Nabuco</a:t>
            </a:r>
            <a:r>
              <a:rPr lang="fr-BE" sz="1400" b="1" dirty="0">
                <a:ln/>
                <a:solidFill>
                  <a:srgbClr val="FFFF00"/>
                </a:solidFill>
                <a:latin typeface="Amazone BT" panose="03020702040507090A04" pitchFamily="66" charset="0"/>
              </a:rPr>
              <a:t> de Verdi</a:t>
            </a:r>
          </a:p>
          <a:p>
            <a:pPr algn="ctr"/>
            <a:r>
              <a:rPr lang="fr-BE" sz="1400" b="1" dirty="0">
                <a:ln/>
                <a:solidFill>
                  <a:srgbClr val="FFFF00"/>
                </a:solidFill>
                <a:latin typeface="Amazone BT" panose="03020702040507090A04" pitchFamily="66" charset="0"/>
              </a:rPr>
              <a:t>Diaporama © Apex</a:t>
            </a:r>
            <a:endParaRPr lang="fr-FR" sz="14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0000">
        <p:sndAc>
          <p:stSnd>
            <p:snd r:embed="rId3" name="ISS2.wav"/>
          </p:stSnd>
        </p:sndAc>
      </p:transition>
    </mc:Choice>
    <mc:Fallback xmlns="">
      <p:transition advClick="0" advTm="20000">
        <p:sndAc>
          <p:stSnd>
            <p:snd r:embed="rId5" name="ISS2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4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8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1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1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52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0" grpId="1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Afbeelding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Afbeelding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0" y="0"/>
            <a:ext cx="286471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Sur le pas de tir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0"/>
    </mc:Choice>
    <mc:Fallback xmlns="">
      <p:transition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Afbeelding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Afbeelding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30600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Afbeelding 4"/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059906" y="0"/>
            <a:ext cx="30600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0" y="0"/>
            <a:ext cx="286471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Allumage des moteurs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0"/>
    </mc:Choice>
    <mc:Fallback xmlns="">
      <p:transition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Afbeelding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>
            <a:spLocks noChangeAspect="1"/>
          </p:cNvSpPr>
          <p:nvPr/>
        </p:nvSpPr>
        <p:spPr>
          <a:xfrm>
            <a:off x="0" y="0"/>
            <a:ext cx="212380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Décollage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0"/>
    </mc:Choice>
    <mc:Fallback xmlns="">
      <p:transition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5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Rectangle 8"/>
          <p:cNvSpPr>
            <a:spLocks noChangeAspect="1" noChangeArrowheads="1"/>
          </p:cNvSpPr>
          <p:nvPr/>
        </p:nvSpPr>
        <p:spPr bwMode="auto">
          <a:xfrm>
            <a:off x="553759" y="465076"/>
            <a:ext cx="61200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fr-FR" b="1">
              <a:solidFill>
                <a:schemeClr val="bg1"/>
              </a:solidFill>
              <a:latin typeface="Book Antiqua" panose="02040602050305030304" pitchFamily="18" charset="0"/>
            </a:endParaRPr>
          </a:p>
        </p:txBody>
      </p:sp>
      <p:pic>
        <p:nvPicPr>
          <p:cNvPr id="4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0" y="0"/>
            <a:ext cx="286471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En route vers la station ISS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0"/>
    </mc:Choice>
    <mc:Fallback xmlns="">
      <p:transition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583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1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0"/>
    </mc:Choice>
    <mc:Fallback xmlns="">
      <p:transition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Afbeelding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Afbeelding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0"/>
    </mc:Choice>
    <mc:Fallback xmlns="">
      <p:transition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8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5" name="Rectangle 6"/>
          <p:cNvSpPr>
            <a:spLocks noChangeArrowheads="1"/>
          </p:cNvSpPr>
          <p:nvPr/>
        </p:nvSpPr>
        <p:spPr bwMode="auto">
          <a:xfrm>
            <a:off x="597777" y="326802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fr-FR" b="1">
              <a:solidFill>
                <a:schemeClr val="bg1"/>
              </a:solidFill>
              <a:latin typeface="Book Antiqua" panose="02040602050305030304" pitchFamily="18" charset="0"/>
            </a:endParaRPr>
          </a:p>
        </p:txBody>
      </p:sp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3060000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5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059906" y="0"/>
            <a:ext cx="3060000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0" y="0"/>
            <a:ext cx="286471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Transport d'un module habitable pour l'ISS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0"/>
    </mc:Choice>
    <mc:Fallback xmlns="">
      <p:transition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8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Afbeelding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8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Afbeelding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8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0"/>
    </mc:Choice>
    <mc:Fallback xmlns="">
      <p:transition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0" y="0"/>
            <a:ext cx="117193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Amarrage à l'ISS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0"/>
    </mc:Choice>
    <mc:Fallback xmlns="">
      <p:transition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Image 1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0"/>
    </mc:Choice>
    <mc:Fallback xmlns="">
      <p:transition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3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1"/>
            <a:ext cx="6120000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-1058829">
            <a:off x="240645" y="392343"/>
            <a:ext cx="2880000" cy="18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-1058829">
            <a:off x="816709" y="542151"/>
            <a:ext cx="2880000" cy="18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-1058829">
            <a:off x="1559007" y="865129"/>
            <a:ext cx="2880000" cy="18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-1058829">
            <a:off x="2328877" y="1230563"/>
            <a:ext cx="2880000" cy="18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-1058829">
            <a:off x="2999167" y="1252531"/>
            <a:ext cx="2880000" cy="1800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0"/>
    </mc:Choice>
    <mc:Fallback xmlns="">
      <p:transition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8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43013" y="148321"/>
            <a:ext cx="5037173" cy="31482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43204" y="269848"/>
            <a:ext cx="4648285" cy="29051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43014" y="391436"/>
            <a:ext cx="4259205" cy="26620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43204" y="499507"/>
            <a:ext cx="3913378" cy="24458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43109" y="594241"/>
            <a:ext cx="3610229" cy="22563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43492" y="688975"/>
            <a:ext cx="3307080" cy="206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ZoneTexte 8"/>
          <p:cNvSpPr txBox="1"/>
          <p:nvPr/>
        </p:nvSpPr>
        <p:spPr>
          <a:xfrm>
            <a:off x="0" y="0"/>
            <a:ext cx="231625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La station spatiale internationale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0"/>
    </mc:Choice>
    <mc:Fallback xmlns="">
      <p:transition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4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00"/>
                            </p:stCondLst>
                            <p:childTnLst>
                              <p:par>
                                <p:cTn id="5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3060000" cy="1722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059906" y="0"/>
            <a:ext cx="3060000" cy="1785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058949" y="1722437"/>
            <a:ext cx="3060000" cy="1722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723394"/>
            <a:ext cx="3060000" cy="1722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ZoneTexte 7"/>
          <p:cNvSpPr txBox="1"/>
          <p:nvPr/>
        </p:nvSpPr>
        <p:spPr>
          <a:xfrm>
            <a:off x="0" y="0"/>
            <a:ext cx="362720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Le module européen ATV-4 en approche de sécurisation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0"/>
    </mc:Choice>
    <mc:Fallback xmlns="">
      <p:transition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0" y="0"/>
            <a:ext cx="6120000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0" y="0"/>
            <a:ext cx="6120000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0" y="0"/>
            <a:ext cx="257068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dirty="0">
                <a:solidFill>
                  <a:schemeClr val="bg1"/>
                </a:solidFill>
                <a:latin typeface="Andy" panose="03080602030302030203" pitchFamily="66" charset="0"/>
              </a:rPr>
              <a:t>Arrimage du module russe Progress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0"/>
    </mc:Choice>
    <mc:Fallback xmlns="">
      <p:transition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0" y="0"/>
            <a:ext cx="6120000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0" y="0"/>
            <a:ext cx="6120000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/>
          <p:cNvSpPr txBox="1"/>
          <p:nvPr/>
        </p:nvSpPr>
        <p:spPr>
          <a:xfrm flipH="1">
            <a:off x="0" y="0"/>
            <a:ext cx="195321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Vue d'ensemble d’un bras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0"/>
    </mc:Choice>
    <mc:Fallback xmlns="">
      <p:transition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3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Afbeelding 3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0"/>
    </mc:Choice>
    <mc:Fallback xmlns="">
      <p:transition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ext Box 6"/>
          <p:cNvSpPr txBox="1">
            <a:spLocks noChangeArrowheads="1"/>
          </p:cNvSpPr>
          <p:nvPr/>
        </p:nvSpPr>
        <p:spPr bwMode="auto">
          <a:xfrm>
            <a:off x="955662" y="1866931"/>
            <a:ext cx="273102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fr-FR" b="1" i="1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23566" name="Picture 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ZoneTexte 6"/>
          <p:cNvSpPr txBox="1"/>
          <p:nvPr/>
        </p:nvSpPr>
        <p:spPr>
          <a:xfrm>
            <a:off x="0" y="0"/>
            <a:ext cx="319415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Sortie dans l'espace pour travaux d’entretien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0"/>
    </mc:Choice>
    <mc:Fallback xmlns="">
      <p:transition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35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35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35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35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Afbeelding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3060000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Afbeelding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059906" y="0"/>
            <a:ext cx="3060000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0"/>
    </mc:Choice>
    <mc:Fallback xmlns="">
      <p:transition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8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8" name="Oval 10" descr="web paysage11"/>
          <p:cNvSpPr>
            <a:spLocks noChangeArrowheads="1"/>
          </p:cNvSpPr>
          <p:nvPr/>
        </p:nvSpPr>
        <p:spPr bwMode="auto">
          <a:xfrm>
            <a:off x="1367118" y="745433"/>
            <a:ext cx="2040132" cy="1554978"/>
          </a:xfrm>
          <a:prstGeom prst="ellipse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1206" b="1" dirty="0">
              <a:latin typeface="Aria Script SSi"/>
            </a:endParaRPr>
          </a:p>
        </p:txBody>
      </p:sp>
      <p:sp>
        <p:nvSpPr>
          <p:cNvPr id="32774" name="Oval 6" descr="web paysage11"/>
          <p:cNvSpPr>
            <a:spLocks noChangeArrowheads="1"/>
          </p:cNvSpPr>
          <p:nvPr/>
        </p:nvSpPr>
        <p:spPr bwMode="auto">
          <a:xfrm>
            <a:off x="1887692" y="962651"/>
            <a:ext cx="1910948" cy="1628660"/>
          </a:xfrm>
          <a:prstGeom prst="ellipse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1206" b="1" dirty="0">
              <a:latin typeface="Aria Script SSi"/>
            </a:endParaRPr>
          </a:p>
        </p:txBody>
      </p:sp>
      <p:sp>
        <p:nvSpPr>
          <p:cNvPr id="32775" name="Oval 7" descr="web paysage11"/>
          <p:cNvSpPr>
            <a:spLocks noChangeArrowheads="1"/>
          </p:cNvSpPr>
          <p:nvPr/>
        </p:nvSpPr>
        <p:spPr bwMode="auto">
          <a:xfrm>
            <a:off x="1410193" y="631007"/>
            <a:ext cx="3082207" cy="2350170"/>
          </a:xfrm>
          <a:prstGeom prst="ellipse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1206" b="1" dirty="0">
              <a:latin typeface="Aria Script SSi"/>
            </a:endParaRPr>
          </a:p>
        </p:txBody>
      </p:sp>
      <p:sp>
        <p:nvSpPr>
          <p:cNvPr id="32776" name="Oval 8" descr="web paysage11"/>
          <p:cNvSpPr>
            <a:spLocks noChangeArrowheads="1"/>
          </p:cNvSpPr>
          <p:nvPr/>
        </p:nvSpPr>
        <p:spPr bwMode="auto">
          <a:xfrm>
            <a:off x="2625469" y="1577944"/>
            <a:ext cx="1475555" cy="1230586"/>
          </a:xfrm>
          <a:prstGeom prst="ellipse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1206" b="1" dirty="0">
              <a:latin typeface="Aria Script SSi"/>
            </a:endParaRPr>
          </a:p>
        </p:txBody>
      </p:sp>
      <p:sp>
        <p:nvSpPr>
          <p:cNvPr id="32777" name="Oval 9" descr="web paysage11"/>
          <p:cNvSpPr>
            <a:spLocks noChangeArrowheads="1"/>
          </p:cNvSpPr>
          <p:nvPr/>
        </p:nvSpPr>
        <p:spPr bwMode="auto">
          <a:xfrm>
            <a:off x="3016846" y="1903293"/>
            <a:ext cx="1302354" cy="1013367"/>
          </a:xfrm>
          <a:prstGeom prst="ellipse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1206" b="1" dirty="0">
              <a:latin typeface="Aria Script SSi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0"/>
    </mc:Choice>
    <mc:Fallback xmlns="">
      <p:transition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32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53" presetClass="exit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" dur="3000"/>
                                        <p:tgtEl>
                                          <p:spTgt spid="327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3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3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8" grpId="0" animBg="1"/>
      <p:bldP spid="32778" grpId="1" animBg="1"/>
      <p:bldP spid="32774" grpId="0" animBg="1"/>
      <p:bldP spid="32774" grpId="1" animBg="1"/>
      <p:bldP spid="32775" grpId="0" animBg="1"/>
      <p:bldP spid="32775" grpId="1" animBg="1"/>
      <p:bldP spid="32776" grpId="0" animBg="1"/>
      <p:bldP spid="32776" grpId="1" animBg="1"/>
      <p:bldP spid="32777" grpId="0" animBg="1"/>
      <p:bldP spid="32777" grpId="1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2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3" name="Picture 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592007" y="167699"/>
            <a:ext cx="2935799" cy="18348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-1981588">
            <a:off x="2110652" y="565713"/>
            <a:ext cx="2266919" cy="14168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17332" y="1505279"/>
            <a:ext cx="2138694" cy="13366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578739">
            <a:off x="765236" y="1687211"/>
            <a:ext cx="2006640" cy="125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124866">
            <a:off x="1414979" y="854520"/>
            <a:ext cx="1921474" cy="12009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336378" y="1505219"/>
            <a:ext cx="2763555" cy="17272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0"/>
    </mc:Choice>
    <mc:Fallback xmlns="">
      <p:transition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297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297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297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297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297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297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297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297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297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297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297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297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297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297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297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297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297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297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297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297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9" dur="3000"/>
                                        <p:tgtEl>
                                          <p:spTgt spid="29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8" name="Oval 6" descr="slide0003_image004"/>
          <p:cNvSpPr>
            <a:spLocks noChangeArrowheads="1"/>
          </p:cNvSpPr>
          <p:nvPr/>
        </p:nvSpPr>
        <p:spPr bwMode="auto">
          <a:xfrm rot="1565359">
            <a:off x="586295" y="384677"/>
            <a:ext cx="2690830" cy="1374122"/>
          </a:xfrm>
          <a:prstGeom prst="ellipse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1206" b="1" dirty="0">
              <a:latin typeface="Aria Script SSi"/>
            </a:endParaRPr>
          </a:p>
        </p:txBody>
      </p:sp>
      <p:sp>
        <p:nvSpPr>
          <p:cNvPr id="33799" name="Oval 7" descr="slide0003_image004"/>
          <p:cNvSpPr>
            <a:spLocks noChangeArrowheads="1"/>
          </p:cNvSpPr>
          <p:nvPr/>
        </p:nvSpPr>
        <p:spPr bwMode="auto">
          <a:xfrm rot="-2051819">
            <a:off x="976714" y="600939"/>
            <a:ext cx="3862088" cy="2098503"/>
          </a:xfrm>
          <a:prstGeom prst="ellipse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1206" b="1" dirty="0">
              <a:latin typeface="Aria Script SSi"/>
            </a:endParaRPr>
          </a:p>
        </p:txBody>
      </p:sp>
      <p:sp>
        <p:nvSpPr>
          <p:cNvPr id="33800" name="Oval 8" descr="slide0003_image004"/>
          <p:cNvSpPr>
            <a:spLocks noChangeArrowheads="1"/>
          </p:cNvSpPr>
          <p:nvPr/>
        </p:nvSpPr>
        <p:spPr bwMode="auto">
          <a:xfrm rot="2174203">
            <a:off x="2495330" y="999013"/>
            <a:ext cx="3168328" cy="1491823"/>
          </a:xfrm>
          <a:prstGeom prst="ellipse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1206" b="1" dirty="0">
              <a:latin typeface="Aria Script SSi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0"/>
    </mc:Choice>
    <mc:Fallback xmlns="">
      <p:transition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3000"/>
                                        <p:tgtEl>
                                          <p:spTgt spid="33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3000"/>
                                        <p:tgtEl>
                                          <p:spTgt spid="33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" dur="3000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7" presetClass="exit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38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338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337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337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9" dur="30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8" grpId="0" animBg="1"/>
      <p:bldP spid="33798" grpId="1" animBg="1"/>
      <p:bldP spid="33799" grpId="0" animBg="1"/>
      <p:bldP spid="33799" grpId="1" animBg="1"/>
      <p:bldP spid="33800" grpId="0" animBg="1"/>
      <p:bldP spid="33800" grpId="1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6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1"/>
            <a:ext cx="6120000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7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27658" y="318938"/>
            <a:ext cx="4608512" cy="2880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8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67219" y="495841"/>
            <a:ext cx="4131071" cy="25819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9" name="Picture 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30203" y="623087"/>
            <a:ext cx="3762390" cy="23514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0"/>
    </mc:Choice>
    <mc:Fallback xmlns="">
      <p:transition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3072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" dur="3000"/>
                                        <p:tgtEl>
                                          <p:spTgt spid="307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11" dur="3000"/>
                                        <p:tgtEl>
                                          <p:spTgt spid="307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07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07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3000"/>
                                        <p:tgtEl>
                                          <p:spTgt spid="307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3000"/>
                                        <p:tgtEl>
                                          <p:spTgt spid="307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21" name="Oval 5" descr="web coucher4"/>
          <p:cNvSpPr>
            <a:spLocks noChangeArrowheads="1"/>
          </p:cNvSpPr>
          <p:nvPr/>
        </p:nvSpPr>
        <p:spPr bwMode="auto">
          <a:xfrm>
            <a:off x="1757552" y="311952"/>
            <a:ext cx="2560690" cy="1953053"/>
          </a:xfrm>
          <a:prstGeom prst="ellipse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1206" b="1" dirty="0">
              <a:latin typeface="Aria Script SSi"/>
            </a:endParaRPr>
          </a:p>
        </p:txBody>
      </p:sp>
      <p:sp>
        <p:nvSpPr>
          <p:cNvPr id="34822" name="Oval 6" descr="web coucher4"/>
          <p:cNvSpPr>
            <a:spLocks noChangeArrowheads="1"/>
          </p:cNvSpPr>
          <p:nvPr/>
        </p:nvSpPr>
        <p:spPr bwMode="auto">
          <a:xfrm>
            <a:off x="1106854" y="1397088"/>
            <a:ext cx="1779852" cy="1374122"/>
          </a:xfrm>
          <a:prstGeom prst="ellipse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1206" b="1" dirty="0">
              <a:latin typeface="Aria Script SSi"/>
            </a:endParaRPr>
          </a:p>
        </p:txBody>
      </p:sp>
      <p:sp>
        <p:nvSpPr>
          <p:cNvPr id="34823" name="Oval 7" descr="web coucher4"/>
          <p:cNvSpPr>
            <a:spLocks noChangeArrowheads="1"/>
          </p:cNvSpPr>
          <p:nvPr/>
        </p:nvSpPr>
        <p:spPr bwMode="auto">
          <a:xfrm>
            <a:off x="3190046" y="1360725"/>
            <a:ext cx="1779852" cy="1374122"/>
          </a:xfrm>
          <a:prstGeom prst="ellipse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1206" b="1" dirty="0">
              <a:latin typeface="Aria Script SSi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0"/>
    </mc:Choice>
    <mc:Fallback xmlns="">
      <p:transition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6" dur="3000"/>
                                        <p:tgtEl>
                                          <p:spTgt spid="348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9" dur="3000"/>
                                        <p:tgtEl>
                                          <p:spTgt spid="348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2" presetClass="exit" presetSubtype="4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22" dur="30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53" presetClass="exit" presetSubtype="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30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1" grpId="0" animBg="1"/>
      <p:bldP spid="34821" grpId="1" animBg="1"/>
      <p:bldP spid="34821" grpId="2" animBg="1"/>
      <p:bldP spid="34822" grpId="0" animBg="1"/>
      <p:bldP spid="34823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8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63323" y="284068"/>
            <a:ext cx="4593166" cy="28707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193738" y="577785"/>
            <a:ext cx="3775980" cy="2359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Image 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540738" y="810936"/>
            <a:ext cx="3038338" cy="18989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13664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0"/>
    </mc:Choice>
    <mc:Fallback xmlns="">
      <p:transition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3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8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riangle isocèle 2"/>
          <p:cNvSpPr/>
          <p:nvPr/>
        </p:nvSpPr>
        <p:spPr>
          <a:xfrm rot="2150333">
            <a:off x="1692483" y="604767"/>
            <a:ext cx="1692773" cy="1832482"/>
          </a:xfrm>
          <a:prstGeom prst="triangle">
            <a:avLst/>
          </a:prstGeom>
          <a:blipFill dpi="0" rotWithShape="1">
            <a:blip r:embed="rId2"/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CA" dirty="0"/>
          </a:p>
        </p:txBody>
      </p:sp>
      <p:sp>
        <p:nvSpPr>
          <p:cNvPr id="6" name="Triangle isocèle 5"/>
          <p:cNvSpPr/>
          <p:nvPr/>
        </p:nvSpPr>
        <p:spPr>
          <a:xfrm rot="2150333">
            <a:off x="2176679" y="947341"/>
            <a:ext cx="1692773" cy="1832482"/>
          </a:xfrm>
          <a:prstGeom prst="triangle">
            <a:avLst/>
          </a:prstGeom>
          <a:blipFill dpi="0" rotWithShape="1">
            <a:blip r:embed="rId2"/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CA" dirty="0"/>
          </a:p>
        </p:txBody>
      </p:sp>
      <p:sp>
        <p:nvSpPr>
          <p:cNvPr id="7" name="Triangle isocèle 6"/>
          <p:cNvSpPr/>
          <p:nvPr/>
        </p:nvSpPr>
        <p:spPr>
          <a:xfrm rot="2150333">
            <a:off x="2660875" y="1289914"/>
            <a:ext cx="1692773" cy="1832482"/>
          </a:xfrm>
          <a:prstGeom prst="triangle">
            <a:avLst/>
          </a:prstGeom>
          <a:blipFill dpi="0" rotWithShape="1">
            <a:blip r:embed="rId2"/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fr-CA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0"/>
    </mc:Choice>
    <mc:Fallback xmlns="">
      <p:transition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  <p:bldP spid="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8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-1552904">
            <a:off x="1025390" y="916241"/>
            <a:ext cx="2579829" cy="16123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833583">
            <a:off x="2358492" y="1223887"/>
            <a:ext cx="2579828" cy="16123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0"/>
    </mc:Choice>
    <mc:Fallback xmlns="">
      <p:transition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ekstvak 1"/>
          <p:cNvSpPr txBox="1">
            <a:spLocks noChangeArrowheads="1"/>
          </p:cNvSpPr>
          <p:nvPr/>
        </p:nvSpPr>
        <p:spPr bwMode="auto">
          <a:xfrm>
            <a:off x="373861" y="238270"/>
            <a:ext cx="3088905" cy="4262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fr-FR" sz="2170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sp>
        <p:nvSpPr>
          <p:cNvPr id="36867" name="Tekstvak 2"/>
          <p:cNvSpPr txBox="1">
            <a:spLocks noChangeArrowheads="1"/>
          </p:cNvSpPr>
          <p:nvPr/>
        </p:nvSpPr>
        <p:spPr bwMode="auto">
          <a:xfrm>
            <a:off x="2746040" y="2843935"/>
            <a:ext cx="2954937" cy="3520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fr-FR" sz="1688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pic>
        <p:nvPicPr>
          <p:cNvPr id="6" name="Afbeelding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"/>
            <a:ext cx="6120000" cy="34448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ZoneTexte 6"/>
          <p:cNvSpPr txBox="1"/>
          <p:nvPr/>
        </p:nvSpPr>
        <p:spPr>
          <a:xfrm>
            <a:off x="0" y="0"/>
            <a:ext cx="399601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En admiration au-dessus de la Terre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0"/>
    </mc:Choice>
    <mc:Fallback xmlns="">
      <p:transition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5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1"/>
            <a:ext cx="6120000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1"/>
            <a:ext cx="6120000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1"/>
            <a:ext cx="6120000" cy="344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0" y="0"/>
            <a:ext cx="244647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Éruption du volcan </a:t>
            </a:r>
            <a:r>
              <a:rPr lang="fr-FR" sz="1200" dirty="0" err="1">
                <a:solidFill>
                  <a:srgbClr val="FFFF00"/>
                </a:solidFill>
                <a:latin typeface="Andy" panose="03080602030302030203" pitchFamily="66" charset="0"/>
              </a:rPr>
              <a:t>Pavlof</a:t>
            </a:r>
            <a:r>
              <a:rPr 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 en Islande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0"/>
    </mc:Choice>
    <mc:Fallback xmlns="">
      <p:transition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583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12" name="Picture 8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8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13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8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14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8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0" y="0"/>
            <a:ext cx="302433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Eruption du Volcan </a:t>
            </a:r>
            <a:r>
              <a:rPr lang="fr-FR" sz="1200" dirty="0" err="1">
                <a:solidFill>
                  <a:srgbClr val="FFFF00"/>
                </a:solidFill>
                <a:latin typeface="Andy" panose="03080602030302030203" pitchFamily="66" charset="0"/>
              </a:rPr>
              <a:t>Kliushevskoi</a:t>
            </a:r>
            <a:r>
              <a:rPr 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, Kamchatka</a:t>
            </a:r>
          </a:p>
        </p:txBody>
      </p:sp>
    </p:spTree>
    <p:extLst>
      <p:ext uri="{BB962C8B-B14F-4D97-AF65-F5344CB8AC3E}">
        <p14:creationId xmlns:p14="http://schemas.microsoft.com/office/powerpoint/2010/main" val="2743382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0"/>
    </mc:Choice>
    <mc:Fallback xmlns="">
      <p:transition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15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3000"/>
                                        <p:tgtEl>
                                          <p:spTgt spid="215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3000"/>
                                        <p:tgtEl>
                                          <p:spTgt spid="21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25" name="Picture 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26" name="Picture 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0" y="0"/>
            <a:ext cx="147576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Cuba et les Bahamas</a:t>
            </a:r>
          </a:p>
        </p:txBody>
      </p:sp>
    </p:spTree>
    <p:extLst>
      <p:ext uri="{BB962C8B-B14F-4D97-AF65-F5344CB8AC3E}">
        <p14:creationId xmlns:p14="http://schemas.microsoft.com/office/powerpoint/2010/main" val="2781654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0"/>
    </mc:Choice>
    <mc:Fallback xmlns="">
      <p:transition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13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33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33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33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13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3000"/>
                                        <p:tgtEl>
                                          <p:spTgt spid="13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33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33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33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1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8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208" name="AutoShape 16" descr="121764_Appache45_030"/>
          <p:cNvSpPr>
            <a:spLocks noChangeArrowheads="1"/>
          </p:cNvSpPr>
          <p:nvPr/>
        </p:nvSpPr>
        <p:spPr bwMode="auto">
          <a:xfrm rot="16200000">
            <a:off x="2821028" y="432704"/>
            <a:ext cx="3032945" cy="2599667"/>
          </a:xfrm>
          <a:prstGeom prst="flowChartManualOperation">
            <a:avLst/>
          </a:prstGeom>
          <a:blipFill dpi="0" rotWithShape="0">
            <a:blip r:embed="rId2"/>
            <a:srcRect/>
            <a:stretch>
              <a:fillRect/>
            </a:stretch>
          </a:blipFill>
          <a:ln w="9525">
            <a:solidFill>
              <a:srgbClr val="CC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8211" name="AutoShape 19" descr="121764_Appache45_030"/>
          <p:cNvSpPr>
            <a:spLocks noChangeArrowheads="1"/>
          </p:cNvSpPr>
          <p:nvPr/>
        </p:nvSpPr>
        <p:spPr bwMode="auto">
          <a:xfrm rot="5400000">
            <a:off x="243601" y="433278"/>
            <a:ext cx="3031797" cy="2599667"/>
          </a:xfrm>
          <a:prstGeom prst="flowChartManualOperation">
            <a:avLst/>
          </a:prstGeom>
          <a:blipFill dpi="0" rotWithShape="0">
            <a:blip r:embed="rId2"/>
            <a:srcRect/>
            <a:stretch>
              <a:fillRect/>
            </a:stretch>
          </a:blipFill>
          <a:ln w="9525">
            <a:solidFill>
              <a:srgbClr val="CC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8212" name="AutoShape 20" descr="121764_Appache45_030"/>
          <p:cNvSpPr>
            <a:spLocks noChangeArrowheads="1"/>
          </p:cNvSpPr>
          <p:nvPr/>
        </p:nvSpPr>
        <p:spPr bwMode="auto">
          <a:xfrm rot="16200000">
            <a:off x="2842693" y="434000"/>
            <a:ext cx="3032945" cy="2599667"/>
          </a:xfrm>
          <a:prstGeom prst="flowChartManualOperation">
            <a:avLst/>
          </a:prstGeom>
          <a:blipFill dpi="0" rotWithShape="0">
            <a:blip r:embed="rId2"/>
            <a:srcRect/>
            <a:stretch>
              <a:fillRect/>
            </a:stretch>
          </a:blipFill>
          <a:ln w="9525">
            <a:solidFill>
              <a:srgbClr val="CC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8213" name="AutoShape 21" descr="121764_Appache45_030"/>
          <p:cNvSpPr>
            <a:spLocks noChangeArrowheads="1"/>
          </p:cNvSpPr>
          <p:nvPr/>
        </p:nvSpPr>
        <p:spPr bwMode="auto">
          <a:xfrm rot="5400000">
            <a:off x="243886" y="434000"/>
            <a:ext cx="3031797" cy="2599667"/>
          </a:xfrm>
          <a:prstGeom prst="flowChartManualOperation">
            <a:avLst/>
          </a:prstGeom>
          <a:blipFill dpi="0" rotWithShape="0">
            <a:blip r:embed="rId2"/>
            <a:srcRect/>
            <a:stretch>
              <a:fillRect/>
            </a:stretch>
          </a:blipFill>
          <a:ln w="9525">
            <a:solidFill>
              <a:srgbClr val="CC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8214" name="AutoShape 22" descr="121764_Appache45_030"/>
          <p:cNvSpPr>
            <a:spLocks noChangeArrowheads="1"/>
          </p:cNvSpPr>
          <p:nvPr/>
        </p:nvSpPr>
        <p:spPr bwMode="auto">
          <a:xfrm rot="16200000">
            <a:off x="2843436" y="434000"/>
            <a:ext cx="3032945" cy="2599667"/>
          </a:xfrm>
          <a:prstGeom prst="flowChartManualOperation">
            <a:avLst/>
          </a:prstGeom>
          <a:blipFill dpi="0" rotWithShape="0">
            <a:blip r:embed="rId2"/>
            <a:srcRect/>
            <a:stretch>
              <a:fillRect/>
            </a:stretch>
          </a:blipFill>
          <a:ln w="9525">
            <a:solidFill>
              <a:srgbClr val="CC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8" name="ZoneTexte 7"/>
          <p:cNvSpPr txBox="1"/>
          <p:nvPr/>
        </p:nvSpPr>
        <p:spPr>
          <a:xfrm>
            <a:off x="0" y="0"/>
            <a:ext cx="186640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Mont Fuji-Yama Japon</a:t>
            </a:r>
          </a:p>
        </p:txBody>
      </p:sp>
    </p:spTree>
    <p:extLst>
      <p:ext uri="{BB962C8B-B14F-4D97-AF65-F5344CB8AC3E}">
        <p14:creationId xmlns:p14="http://schemas.microsoft.com/office/powerpoint/2010/main" val="2837226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7000"/>
    </mc:Choice>
    <mc:Fallback xmlns="">
      <p:transition advClick="0" advTm="1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2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2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2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82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8" presetID="17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82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82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82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82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82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2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2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2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7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2000"/>
                                        <p:tgtEl>
                                          <p:spTgt spid="82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/>
                                        <p:tgtEl>
                                          <p:spTgt spid="82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82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/>
                                        <p:tgtEl>
                                          <p:spTgt spid="82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2000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2000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82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82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82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82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7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2000"/>
                                        <p:tgtEl>
                                          <p:spTgt spid="82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/>
                                        <p:tgtEl>
                                          <p:spTgt spid="82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82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82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6" dur="3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9000"/>
                            </p:stCondLst>
                            <p:childTnLst>
                              <p:par>
                                <p:cTn id="7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08" grpId="0" animBg="1"/>
      <p:bldP spid="8208" grpId="1" animBg="1"/>
      <p:bldP spid="8211" grpId="0" animBg="1"/>
      <p:bldP spid="8211" grpId="1" animBg="1"/>
      <p:bldP spid="8212" grpId="0" animBg="1"/>
      <p:bldP spid="8212" grpId="1" animBg="1"/>
      <p:bldP spid="8213" grpId="0" animBg="1"/>
      <p:bldP spid="8213" grpId="1" animBg="1"/>
      <p:bldP spid="8213" grpId="2" animBg="1"/>
      <p:bldP spid="8214" grpId="0" animBg="1"/>
      <p:bldP spid="8214" grpId="1" animBg="1"/>
      <p:bldP spid="8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5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8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8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7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8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8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8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8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ZoneTexte 6"/>
          <p:cNvSpPr txBox="1"/>
          <p:nvPr/>
        </p:nvSpPr>
        <p:spPr>
          <a:xfrm>
            <a:off x="0" y="0"/>
            <a:ext cx="186640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Moscou la nuit</a:t>
            </a:r>
          </a:p>
        </p:txBody>
      </p:sp>
    </p:spTree>
    <p:extLst>
      <p:ext uri="{BB962C8B-B14F-4D97-AF65-F5344CB8AC3E}">
        <p14:creationId xmlns:p14="http://schemas.microsoft.com/office/powerpoint/2010/main" val="1679020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0"/>
    </mc:Choice>
    <mc:Fallback xmlns="">
      <p:transition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30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2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0" y="0"/>
            <a:ext cx="112852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New York</a:t>
            </a:r>
          </a:p>
        </p:txBody>
      </p:sp>
    </p:spTree>
    <p:extLst>
      <p:ext uri="{BB962C8B-B14F-4D97-AF65-F5344CB8AC3E}">
        <p14:creationId xmlns:p14="http://schemas.microsoft.com/office/powerpoint/2010/main" val="3776276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0"/>
    </mc:Choice>
    <mc:Fallback xmlns="">
      <p:transition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42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42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542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3000"/>
                                        <p:tgtEl>
                                          <p:spTgt spid="54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42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42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42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54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25" name="Picture 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6826" name="Oval 26" descr="121764_Appache45_029"/>
          <p:cNvSpPr>
            <a:spLocks noChangeArrowheads="1"/>
          </p:cNvSpPr>
          <p:nvPr/>
        </p:nvSpPr>
        <p:spPr bwMode="auto">
          <a:xfrm>
            <a:off x="2149489" y="75470"/>
            <a:ext cx="1863824" cy="2166660"/>
          </a:xfrm>
          <a:prstGeom prst="ellipse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rgbClr val="FFCC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76827" name="Oval 27" descr="121764_Appache45_029"/>
          <p:cNvSpPr>
            <a:spLocks noChangeArrowheads="1"/>
          </p:cNvSpPr>
          <p:nvPr/>
        </p:nvSpPr>
        <p:spPr bwMode="auto">
          <a:xfrm>
            <a:off x="1369950" y="1115812"/>
            <a:ext cx="1646967" cy="1950758"/>
          </a:xfrm>
          <a:prstGeom prst="ellipse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rgbClr val="FFCC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76828" name="Oval 28" descr="121764_Appache45_029"/>
          <p:cNvSpPr>
            <a:spLocks noChangeArrowheads="1"/>
          </p:cNvSpPr>
          <p:nvPr/>
        </p:nvSpPr>
        <p:spPr bwMode="auto">
          <a:xfrm>
            <a:off x="3363699" y="1375657"/>
            <a:ext cx="1516089" cy="1516089"/>
          </a:xfrm>
          <a:prstGeom prst="ellipse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rgbClr val="FFCC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7" name="ZoneTexte 6"/>
          <p:cNvSpPr txBox="1"/>
          <p:nvPr/>
        </p:nvSpPr>
        <p:spPr>
          <a:xfrm>
            <a:off x="0" y="0"/>
            <a:ext cx="116412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Montréal</a:t>
            </a:r>
          </a:p>
        </p:txBody>
      </p:sp>
    </p:spTree>
    <p:extLst>
      <p:ext uri="{BB962C8B-B14F-4D97-AF65-F5344CB8AC3E}">
        <p14:creationId xmlns:p14="http://schemas.microsoft.com/office/powerpoint/2010/main" val="1299361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0"/>
    </mc:Choice>
    <mc:Fallback xmlns="">
      <p:transition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768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5 0.032  0.037 0.06533  0.055 0.07867  C 0.082 0.1  0.108 0.108  0.113 0.09733  C 0.117 0.08667  0.099 0.06  0.072 0.03867  C 0.054 0.02533  0.021 0.016  -0.008 0.01467  C -0.036 0.016  -0.07 0.02533  -0.088 0.03867  C -0.115 0.06  -0.133 0.08667  -0.128 0.09733  C -0.123 0.108  -0.097 0.1  -0.071 0.07867  C -0.053 0.06533  -0.03 0.032  -0.016 0  C -0.001 -0.03333  0.009 -0.07733  0.009 -0.10533  C 0.009 -0.148  0.002 -0.18133  -0.008 -0.18133  C -0.017 -0.18133  -0.025 -0.148  -0.025 -0.10533  C -0.025 -0.07733  -0.014 -0.03333  0 0  Z" pathEditMode="relative" ptsTypes="">
                                      <p:cBhvr>
                                        <p:cTn id="9" dur="3000" fill="hold"/>
                                        <p:tgtEl>
                                          <p:spTgt spid="768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768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768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768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3000"/>
                                        <p:tgtEl>
                                          <p:spTgt spid="768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3" presetClass="path" presetSubtype="0" accel="50000" decel="5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0 0  C 0.015 0.032  0.037 0.06533  0.055 0.07867  C 0.082 0.1  0.108 0.108  0.113 0.09733  C 0.117 0.08667  0.099 0.06  0.072 0.03867  C 0.054 0.02533  0.021 0.016  -0.008 0.01467  C -0.036 0.016  -0.07 0.02533  -0.088 0.03867  C -0.115 0.06  -0.133 0.08667  -0.128 0.09733  C -0.123 0.108  -0.097 0.1  -0.071 0.07867  C -0.053 0.06533  -0.03 0.032  -0.016 0  C -0.001 -0.03333  0.009 -0.07733  0.009 -0.10533  C 0.009 -0.148  0.002 -0.18133  -0.008 -0.18133  C -0.017 -0.18133  -0.025 -0.148  -0.025 -0.10533  C -0.025 -0.07733  -0.014 -0.03333  0 0  Z" pathEditMode="relative" ptsTypes="">
                                      <p:cBhvr>
                                        <p:cTn id="17" dur="3000" fill="hold"/>
                                        <p:tgtEl>
                                          <p:spTgt spid="768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8" presetID="49" presetClass="exit" presetSubtype="0" accel="100000" fill="hold" grpId="1" nodeType="withEffect">
                                  <p:stCondLst>
                                    <p:cond delay="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768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768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768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" dur="3000"/>
                                        <p:tgtEl>
                                          <p:spTgt spid="768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33" presetClass="path" presetSubtype="0" accel="50000" decel="5000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0 0  C 0.015 0.032  0.037 0.06533  0.055 0.07867  C 0.082 0.1  0.108 0.108  0.113 0.09733  C 0.117 0.08667  0.099 0.06  0.072 0.03867  C 0.054 0.02533  0.021 0.016  -0.008 0.01467  C -0.036 0.016  -0.07 0.02533  -0.088 0.03867  C -0.115 0.06  -0.133 0.08667  -0.128 0.09733  C -0.123 0.108  -0.097 0.1  -0.071 0.07867  C -0.053 0.06533  -0.03 0.032  -0.016 0  C -0.001 -0.03333  0.009 -0.07733  0.009 -0.10533  C 0.009 -0.148  0.002 -0.18133  -0.008 -0.18133  C -0.017 -0.18133  -0.025 -0.148  -0.025 -0.10533  C -0.025 -0.07733  -0.014 -0.03333  0 0  Z" pathEditMode="relative" ptsTypes="">
                                      <p:cBhvr>
                                        <p:cTn id="25" dur="3000" fill="hold"/>
                                        <p:tgtEl>
                                          <p:spTgt spid="768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6" presetID="49" presetClass="exit" presetSubtype="0" accel="10000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768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768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768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0" dur="3000"/>
                                        <p:tgtEl>
                                          <p:spTgt spid="768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500"/>
                            </p:stCondLst>
                            <p:childTnLst>
                              <p:par>
                                <p:cTn id="3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26" grpId="0" animBg="1"/>
      <p:bldP spid="76826" grpId="1" animBg="1"/>
      <p:bldP spid="76827" grpId="0" animBg="1"/>
      <p:bldP spid="76827" grpId="1" animBg="1"/>
      <p:bldP spid="76828" grpId="0" animBg="1"/>
      <p:bldP spid="76828" grpId="1" animBg="1"/>
      <p:bldP spid="7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2" name="Picture 6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V="1">
            <a:off x="0" y="0"/>
            <a:ext cx="6120000" cy="34448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3" name="Picture 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1594067" y="170048"/>
            <a:ext cx="2931678" cy="18322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981588" flipH="1">
            <a:off x="2111945" y="567460"/>
            <a:ext cx="2263720" cy="141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2717809" y="1505582"/>
            <a:ext cx="2135325" cy="13345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20021261" flipH="1">
            <a:off x="768769" y="1687091"/>
            <a:ext cx="2003873" cy="12524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8889884" flipH="1">
            <a:off x="1417717" y="855964"/>
            <a:ext cx="1918277" cy="11989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2659453" y="1592223"/>
            <a:ext cx="2758956" cy="17243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ZoneTexte 8"/>
          <p:cNvSpPr txBox="1"/>
          <p:nvPr/>
        </p:nvSpPr>
        <p:spPr>
          <a:xfrm>
            <a:off x="0" y="0"/>
            <a:ext cx="186640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Dubaï</a:t>
            </a:r>
          </a:p>
        </p:txBody>
      </p:sp>
    </p:spTree>
    <p:extLst>
      <p:ext uri="{BB962C8B-B14F-4D97-AF65-F5344CB8AC3E}">
        <p14:creationId xmlns:p14="http://schemas.microsoft.com/office/powerpoint/2010/main" val="2256064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0"/>
    </mc:Choice>
    <mc:Fallback xmlns="">
      <p:transition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297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297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297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297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297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297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297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297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297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297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297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297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297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297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297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297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297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297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297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297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8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8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0" cmpd="tri">
                <a:solidFill>
                  <a:srgbClr val="3366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8379" name="Oval 11" descr="mimosa-plante"/>
          <p:cNvSpPr>
            <a:spLocks noChangeArrowheads="1"/>
          </p:cNvSpPr>
          <p:nvPr/>
        </p:nvSpPr>
        <p:spPr bwMode="auto">
          <a:xfrm>
            <a:off x="590411" y="162405"/>
            <a:ext cx="1646012" cy="3249990"/>
          </a:xfrm>
          <a:prstGeom prst="ellipse">
            <a:avLst/>
          </a:prstGeom>
          <a:blipFill dpi="0" rotWithShape="1">
            <a:blip r:embed="rId2">
              <a:alphaModFix amt="60000"/>
            </a:blip>
            <a:srcRect/>
            <a:stretch>
              <a:fillRect/>
            </a:stretch>
          </a:blipFill>
          <a:ln w="85725" cmpd="tri">
            <a:solidFill>
              <a:srgbClr val="6699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58380" name="Oval 12" descr="mimosa-plante"/>
          <p:cNvSpPr>
            <a:spLocks noChangeArrowheads="1"/>
          </p:cNvSpPr>
          <p:nvPr/>
        </p:nvSpPr>
        <p:spPr bwMode="auto">
          <a:xfrm>
            <a:off x="2496270" y="466195"/>
            <a:ext cx="1474055" cy="2643363"/>
          </a:xfrm>
          <a:prstGeom prst="ellipse">
            <a:avLst/>
          </a:prstGeom>
          <a:blipFill dpi="0" rotWithShape="1">
            <a:blip r:embed="rId2">
              <a:alphaModFix amt="80000"/>
            </a:blip>
            <a:srcRect/>
            <a:stretch>
              <a:fillRect/>
            </a:stretch>
          </a:blipFill>
          <a:ln w="63500" cmpd="tri">
            <a:solidFill>
              <a:srgbClr val="6699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58381" name="Oval 13" descr="mimosa-plante"/>
          <p:cNvSpPr>
            <a:spLocks noChangeArrowheads="1"/>
          </p:cNvSpPr>
          <p:nvPr/>
        </p:nvSpPr>
        <p:spPr bwMode="auto">
          <a:xfrm>
            <a:off x="4186226" y="682098"/>
            <a:ext cx="1299232" cy="2210605"/>
          </a:xfrm>
          <a:prstGeom prst="ellipse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38100" cmpd="tri">
            <a:solidFill>
              <a:srgbClr val="6699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6" name="ZoneTexte 5"/>
          <p:cNvSpPr txBox="1"/>
          <p:nvPr/>
        </p:nvSpPr>
        <p:spPr>
          <a:xfrm>
            <a:off x="0" y="0"/>
            <a:ext cx="56426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dirty="0">
                <a:solidFill>
                  <a:srgbClr val="FFFF00"/>
                </a:solidFill>
                <a:latin typeface="Andy" panose="03080602030302030203" pitchFamily="66" charset="0"/>
              </a:rPr>
              <a:t>Paris</a:t>
            </a:r>
          </a:p>
        </p:txBody>
      </p:sp>
    </p:spTree>
    <p:extLst>
      <p:ext uri="{BB962C8B-B14F-4D97-AF65-F5344CB8AC3E}">
        <p14:creationId xmlns:p14="http://schemas.microsoft.com/office/powerpoint/2010/main" val="131844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0"/>
    </mc:Choice>
    <mc:Fallback xmlns="">
      <p:transition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583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3000"/>
                                        <p:tgtEl>
                                          <p:spTgt spid="583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3000"/>
                                        <p:tgtEl>
                                          <p:spTgt spid="583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5" presetID="25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583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583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583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3000"/>
                                        <p:tgtEl>
                                          <p:spTgt spid="583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41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9" grpId="0" animBg="1"/>
      <p:bldP spid="58379" grpId="1" animBg="1"/>
      <p:bldP spid="58380" grpId="0" animBg="1"/>
      <p:bldP spid="58380" grpId="1" animBg="1"/>
      <p:bldP spid="58381" grpId="0" animBg="1"/>
      <p:bldP spid="58381" grpId="1" animBg="1"/>
      <p:bldP spid="6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1" y="794"/>
            <a:ext cx="6119999" cy="3456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000" y="108000"/>
            <a:ext cx="3240000" cy="3240421"/>
          </a:xfrm>
          <a:prstGeom prst="rect">
            <a:avLst/>
          </a:prstGeom>
        </p:spPr>
      </p:pic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2160000" y="3204000"/>
            <a:ext cx="1800000" cy="25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5674" tIns="22838" rIns="45674" bIns="22838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fr-FR" altLang="fr-FR" sz="1398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Touche </a:t>
            </a:r>
            <a:r>
              <a:rPr lang="fr-FR" altLang="fr-FR" sz="1398" b="1" dirty="0" err="1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Esc</a:t>
            </a:r>
            <a:r>
              <a:rPr lang="fr-FR" altLang="fr-FR" sz="1398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 pour quitter</a:t>
            </a:r>
          </a:p>
        </p:txBody>
      </p:sp>
      <p:pic>
        <p:nvPicPr>
          <p:cNvPr id="9" name="Image 3">
            <a:extLst>
              <a:ext uri="{FF2B5EF4-FFF2-40B4-BE49-F238E27FC236}">
                <a16:creationId xmlns:a16="http://schemas.microsoft.com/office/drawing/2014/main" id="{1EB55D91-CEA6-40D3-A54F-CB8F3391DB8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160000" y="792000"/>
            <a:ext cx="1800000" cy="18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/>
          <p:nvPr/>
        </p:nvSpPr>
        <p:spPr>
          <a:xfrm>
            <a:off x="1620000" y="-360000"/>
            <a:ext cx="2880000" cy="1590263"/>
          </a:xfrm>
          <a:prstGeom prst="rect">
            <a:avLst/>
          </a:prstGeom>
          <a:noFill/>
        </p:spPr>
        <p:txBody>
          <a:bodyPr wrap="square" lIns="45674" tIns="22838" rIns="45674" bIns="22838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10034" b="1" dirty="0">
                <a:ln w="57150"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blipFill dpi="0" rotWithShape="1"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F I N</a:t>
            </a:r>
          </a:p>
        </p:txBody>
      </p:sp>
    </p:spTree>
    <p:extLst>
      <p:ext uri="{BB962C8B-B14F-4D97-AF65-F5344CB8AC3E}">
        <p14:creationId xmlns:p14="http://schemas.microsoft.com/office/powerpoint/2010/main" val="2302455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8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1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theme/theme1.xml><?xml version="1.0" encoding="utf-8"?>
<a:theme xmlns:a="http://schemas.openxmlformats.org/drawingml/2006/main" name="Office-thema">
  <a:themeElements>
    <a:clrScheme name="Aangepast 1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FFF00"/>
      </a:hlink>
      <a:folHlink>
        <a:srgbClr val="938953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-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2195</TotalTime>
  <Words>111</Words>
  <Application>Microsoft Office PowerPoint</Application>
  <PresentationFormat>Personnalisé</PresentationFormat>
  <Paragraphs>33</Paragraphs>
  <Slides>38</Slides>
  <Notes>7</Notes>
  <HiddenSlides>0</HiddenSlides>
  <MMClips>0</MMClips>
  <ScaleCrop>false</ScaleCrop>
  <HeadingPairs>
    <vt:vector size="6" baseType="variant">
      <vt:variant>
        <vt:lpstr>Polices utilisées</vt:lpstr>
      </vt:variant>
      <vt:variant>
        <vt:i4>9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38</vt:i4>
      </vt:variant>
    </vt:vector>
  </HeadingPairs>
  <TitlesOfParts>
    <vt:vector size="48" baseType="lpstr">
      <vt:lpstr>Book Antiqua</vt:lpstr>
      <vt:lpstr>Algerian</vt:lpstr>
      <vt:lpstr>Monotype Corsiva</vt:lpstr>
      <vt:lpstr>Calibri</vt:lpstr>
      <vt:lpstr>Arial</vt:lpstr>
      <vt:lpstr>Andy</vt:lpstr>
      <vt:lpstr>Script MT Bold</vt:lpstr>
      <vt:lpstr>Amazone BT</vt:lpstr>
      <vt:lpstr>Aria Script SSi</vt:lpstr>
      <vt:lpstr>Office-thema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Séjour à bord de l’ISS</dc:title>
  <dc:subject>ASTRONAUTIQUE</dc:subject>
  <dc:creator>Apex</dc:creator>
  <dc:description/>
  <cp:lastModifiedBy>apex1</cp:lastModifiedBy>
  <cp:revision>271</cp:revision>
  <dcterms:created xsi:type="dcterms:W3CDTF">2011-09-27T20:35:55Z</dcterms:created>
  <dcterms:modified xsi:type="dcterms:W3CDTF">2024-08-29T09:38:00Z</dcterms:modified>
</cp:coreProperties>
</file>