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8" r:id="rId2"/>
    <p:sldId id="352" r:id="rId3"/>
    <p:sldId id="36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O3FD6V9Fe9RCJQtn9xaHw==" hashData="uPBdLx0C2cj/rtr4LYnaw2Ytz1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8200"/>
    <a:srgbClr val="050F6F"/>
    <a:srgbClr val="00DBD6"/>
    <a:srgbClr val="3F9FFF"/>
    <a:srgbClr val="FF8BE1"/>
    <a:srgbClr val="FA8EF2"/>
    <a:srgbClr val="FF69D8"/>
    <a:srgbClr val="FFC9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86389" autoAdjust="0"/>
    <p:restoredTop sz="94660"/>
  </p:normalViewPr>
  <p:slideViewPr>
    <p:cSldViewPr>
      <p:cViewPr>
        <p:scale>
          <a:sx n="75" d="100"/>
          <a:sy n="75" d="100"/>
        </p:scale>
        <p:origin x="-931" y="-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CC0FBC6-5C6D-447B-A3C2-4DBF05DF38B7}" type="datetimeFigureOut">
              <a:rPr lang="fr-FR"/>
              <a:pPr>
                <a:defRPr/>
              </a:pPr>
              <a:t>15/11/2024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7A96DF3-4510-4850-8A15-9985FDEDD4D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40575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CECC133-EEB8-419F-9831-0CF700C0170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4AF154B-396D-40D1-8F42-EA75CDFD02CF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EAA496-9555-43BE-BB1F-6829F29A20C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BFF310-08C0-454B-BF0E-D89D5B3A64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15903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8CAB82-2CCE-4CDC-8996-BF9D45C9CC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5392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5A5CBD-3C21-41CC-823C-DE3081B25C4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35057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82EE02-F3B7-4F42-A55E-B43429EE399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83805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D5D8A7-70F7-4EE9-89AF-86964FA7FE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74521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A83064-ABF4-4D1C-8ABB-B2D295AB74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1124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B97F29-DD39-49EC-9B86-72694509EA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40217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C6E2D7-DD85-4477-84E6-97A05E86E3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70312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7A8214-D490-450F-9C35-2BB101C672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30843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FA9B24-2E65-495A-B497-3D6F6E2375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79498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80F160-2265-4E52-B250-46912B2022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92699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chemeClr val="accent4">
                <a:lumMod val="10000"/>
              </a:schemeClr>
            </a:gs>
            <a:gs pos="66000">
              <a:srgbClr val="DA8200"/>
            </a:gs>
            <a:gs pos="87000">
              <a:schemeClr val="accent4">
                <a:lumMod val="10000"/>
              </a:schemeClr>
            </a:gs>
            <a:gs pos="80000">
              <a:srgbClr val="DA8200"/>
            </a:gs>
            <a:gs pos="72000">
              <a:schemeClr val="accent4">
                <a:lumMod val="10000"/>
              </a:schemeClr>
            </a:gs>
            <a:gs pos="78000">
              <a:srgbClr val="DA82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E7E7038-22A0-4B42-AD1D-0A93E0E49D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gif"/><Relationship Id="rId18" Type="http://schemas.openxmlformats.org/officeDocument/2006/relationships/image" Target="../media/image21.jpeg"/><Relationship Id="rId26" Type="http://schemas.openxmlformats.org/officeDocument/2006/relationships/image" Target="../media/image25.jpeg"/><Relationship Id="rId39" Type="http://schemas.openxmlformats.org/officeDocument/2006/relationships/image" Target="../media/image32.png"/><Relationship Id="rId21" Type="http://schemas.openxmlformats.org/officeDocument/2006/relationships/audio" Target="../media/audio4.wav"/><Relationship Id="rId34" Type="http://schemas.openxmlformats.org/officeDocument/2006/relationships/image" Target="../media/image29.jpeg"/><Relationship Id="rId42" Type="http://schemas.openxmlformats.org/officeDocument/2006/relationships/image" Target="../media/image34.png"/><Relationship Id="rId47" Type="http://schemas.openxmlformats.org/officeDocument/2006/relationships/image" Target="../media/image39.jpeg"/><Relationship Id="rId50" Type="http://schemas.openxmlformats.org/officeDocument/2006/relationships/image" Target="../media/image42.jpeg"/><Relationship Id="rId55" Type="http://schemas.openxmlformats.org/officeDocument/2006/relationships/image" Target="../media/image46.png"/><Relationship Id="rId7" Type="http://schemas.openxmlformats.org/officeDocument/2006/relationships/image" Target="../media/image12.gif"/><Relationship Id="rId12" Type="http://schemas.openxmlformats.org/officeDocument/2006/relationships/image" Target="../media/image17.jpeg"/><Relationship Id="rId17" Type="http://schemas.openxmlformats.org/officeDocument/2006/relationships/audio" Target="../media/audio2.wav"/><Relationship Id="rId25" Type="http://schemas.openxmlformats.org/officeDocument/2006/relationships/audio" Target="../media/audio6.wav"/><Relationship Id="rId33" Type="http://schemas.openxmlformats.org/officeDocument/2006/relationships/audio" Target="../media/audio10.wav"/><Relationship Id="rId38" Type="http://schemas.microsoft.com/office/2007/relationships/hdphoto" Target="../media/hdphoto2.wdp"/><Relationship Id="rId46" Type="http://schemas.openxmlformats.org/officeDocument/2006/relationships/image" Target="../media/image38.jpeg"/><Relationship Id="rId59" Type="http://schemas.openxmlformats.org/officeDocument/2006/relationships/image" Target="../media/image5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0" Type="http://schemas.openxmlformats.org/officeDocument/2006/relationships/image" Target="../media/image22.jpeg"/><Relationship Id="rId29" Type="http://schemas.openxmlformats.org/officeDocument/2006/relationships/audio" Target="../media/audio8.wav"/><Relationship Id="rId41" Type="http://schemas.openxmlformats.org/officeDocument/2006/relationships/image" Target="../media/image33.png"/><Relationship Id="rId54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24" Type="http://schemas.openxmlformats.org/officeDocument/2006/relationships/image" Target="../media/image24.jpeg"/><Relationship Id="rId32" Type="http://schemas.openxmlformats.org/officeDocument/2006/relationships/image" Target="../media/image28.jpeg"/><Relationship Id="rId37" Type="http://schemas.openxmlformats.org/officeDocument/2006/relationships/image" Target="../media/image31.png"/><Relationship Id="rId40" Type="http://schemas.microsoft.com/office/2007/relationships/hdphoto" Target="../media/hdphoto3.wdp"/><Relationship Id="rId45" Type="http://schemas.openxmlformats.org/officeDocument/2006/relationships/image" Target="../media/image37.png"/><Relationship Id="rId53" Type="http://schemas.openxmlformats.org/officeDocument/2006/relationships/image" Target="../media/image44.png"/><Relationship Id="rId58" Type="http://schemas.openxmlformats.org/officeDocument/2006/relationships/image" Target="../media/image49.png"/><Relationship Id="rId5" Type="http://schemas.openxmlformats.org/officeDocument/2006/relationships/image" Target="../media/image6.gif"/><Relationship Id="rId15" Type="http://schemas.openxmlformats.org/officeDocument/2006/relationships/audio" Target="../media/audio1.wav"/><Relationship Id="rId23" Type="http://schemas.openxmlformats.org/officeDocument/2006/relationships/audio" Target="../media/audio5.wav"/><Relationship Id="rId28" Type="http://schemas.openxmlformats.org/officeDocument/2006/relationships/image" Target="../media/image26.jpeg"/><Relationship Id="rId36" Type="http://schemas.microsoft.com/office/2007/relationships/hdphoto" Target="../media/hdphoto1.wdp"/><Relationship Id="rId49" Type="http://schemas.openxmlformats.org/officeDocument/2006/relationships/image" Target="../media/image41.jpeg"/><Relationship Id="rId57" Type="http://schemas.openxmlformats.org/officeDocument/2006/relationships/image" Target="../media/image48.gif"/><Relationship Id="rId10" Type="http://schemas.openxmlformats.org/officeDocument/2006/relationships/image" Target="../media/image15.gif"/><Relationship Id="rId19" Type="http://schemas.openxmlformats.org/officeDocument/2006/relationships/audio" Target="../media/audio3.wav"/><Relationship Id="rId31" Type="http://schemas.openxmlformats.org/officeDocument/2006/relationships/audio" Target="../media/audio9.wav"/><Relationship Id="rId44" Type="http://schemas.openxmlformats.org/officeDocument/2006/relationships/image" Target="../media/image36.gif"/><Relationship Id="rId52" Type="http://schemas.microsoft.com/office/2007/relationships/hdphoto" Target="../media/hdphoto4.wdp"/><Relationship Id="rId4" Type="http://schemas.openxmlformats.org/officeDocument/2006/relationships/image" Target="../media/image10.png"/><Relationship Id="rId9" Type="http://schemas.openxmlformats.org/officeDocument/2006/relationships/image" Target="../media/image14.gif"/><Relationship Id="rId14" Type="http://schemas.openxmlformats.org/officeDocument/2006/relationships/image" Target="../media/image19.gif"/><Relationship Id="rId22" Type="http://schemas.openxmlformats.org/officeDocument/2006/relationships/image" Target="../media/image23.jpeg"/><Relationship Id="rId27" Type="http://schemas.openxmlformats.org/officeDocument/2006/relationships/audio" Target="../media/audio7.wav"/><Relationship Id="rId30" Type="http://schemas.openxmlformats.org/officeDocument/2006/relationships/image" Target="../media/image27.jpeg"/><Relationship Id="rId35" Type="http://schemas.openxmlformats.org/officeDocument/2006/relationships/image" Target="../media/image30.png"/><Relationship Id="rId43" Type="http://schemas.openxmlformats.org/officeDocument/2006/relationships/image" Target="../media/image35.png"/><Relationship Id="rId48" Type="http://schemas.openxmlformats.org/officeDocument/2006/relationships/image" Target="../media/image40.jpeg"/><Relationship Id="rId56" Type="http://schemas.openxmlformats.org/officeDocument/2006/relationships/image" Target="../media/image47.jpeg"/><Relationship Id="rId8" Type="http://schemas.openxmlformats.org/officeDocument/2006/relationships/image" Target="../media/image13.gif"/><Relationship Id="rId51" Type="http://schemas.openxmlformats.org/officeDocument/2006/relationships/image" Target="../media/image43.png"/><Relationship Id="rId3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2. L’archipel des séquelles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7240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Ellipse 19"/>
          <p:cNvSpPr/>
          <p:nvPr/>
        </p:nvSpPr>
        <p:spPr bwMode="auto">
          <a:xfrm rot="3245282">
            <a:off x="5003800" y="2805113"/>
            <a:ext cx="1301750" cy="1320800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3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DA82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581" y="1592263"/>
            <a:ext cx="3957638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87450" y="865188"/>
            <a:ext cx="6769100" cy="5113337"/>
          </a:xfrm>
          <a:prstGeom prst="frame">
            <a:avLst>
              <a:gd name="adj1" fmla="val 2579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JCL\Desktop\L’Archipel Des Séquelles\obispo.jpe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6046" y="1724025"/>
            <a:ext cx="3460750" cy="346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2553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1766888" y="1358900"/>
            <a:ext cx="5580062" cy="4124325"/>
          </a:xfrm>
          <a:prstGeom prst="frame">
            <a:avLst>
              <a:gd name="adj1" fmla="val 257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681311" y="1712902"/>
            <a:ext cx="5041900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2000" b="1" dirty="0">
                <a:solidFill>
                  <a:srgbClr val="DA8200"/>
                </a:solidFill>
              </a:rPr>
              <a:t>01. Suffire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DA8200"/>
                </a:solidFill>
              </a:rPr>
              <a:t>02. L'archipel des séquelles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DA8200"/>
                </a:solidFill>
              </a:rPr>
              <a:t>03. Son âme d'enfant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DA8200"/>
                </a:solidFill>
              </a:rPr>
              <a:t>04. Le désamour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DA8200"/>
                </a:solidFill>
              </a:rPr>
              <a:t>05. Inestimable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DA8200"/>
                </a:solidFill>
              </a:rPr>
              <a:t>06. Le rire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DA8200"/>
                </a:solidFill>
              </a:rPr>
              <a:t>07. Inconsolables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DA8200"/>
                </a:solidFill>
              </a:rPr>
              <a:t>08. Plaire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DA8200"/>
                </a:solidFill>
              </a:rPr>
              <a:t>09. La dernière fois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DA8200"/>
                </a:solidFill>
              </a:rPr>
              <a:t>10. Ne serait-ce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0" name="Picture 2" descr="C:\Users\JCL\Desktop\2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237317"/>
            <a:ext cx="3672408" cy="3433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64373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Suffir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L’archipel des séquelle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5845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Le désamour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Son âme d'enfant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Inestimabl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5184775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Le rir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1003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Inconsolable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603625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Plair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La dernière fois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635500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Ne serait-c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5165725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Image2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2" y="4025857"/>
            <a:ext cx="661194" cy="1895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 descr="D:\SMYLET\1 (FILEmini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88" y="2617788"/>
            <a:ext cx="1304925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3255963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775" y="4791075"/>
            <a:ext cx="852488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552575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4" name="Picture 2" descr="C:\Users\JCL\Desktop\L’Archipel Des Séquelles\obispo.jpeg"/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0389" y="1646238"/>
            <a:ext cx="1350714" cy="1350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050" y="3906838"/>
            <a:ext cx="1484313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1_détouré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9306" y="3143885"/>
            <a:ext cx="1927398" cy="296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7" name="Picture 69" descr="C:\Users\Jclaude\Desktop\Image1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25" y="5416550"/>
            <a:ext cx="6456363" cy="170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1977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</Words>
  <Application>Microsoft Office PowerPoint</Application>
  <PresentationFormat>Affichage à l'écran (4:3)</PresentationFormat>
  <Paragraphs>13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2024-11-15T12:01:37Z</dcterms:modified>
</cp:coreProperties>
</file>