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8" r:id="rId2"/>
    <p:sldId id="355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8e8/vra/RepCJrgOthtJw==" hashData="rHbFsnE0dm3MXwpGUZh2mvXHfo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00000"/>
    <a:srgbClr val="FE0000"/>
    <a:srgbClr val="FFFF00"/>
    <a:srgbClr val="C46200"/>
    <a:srgbClr val="CD9437"/>
    <a:srgbClr val="9D672B"/>
    <a:srgbClr val="A16B35"/>
    <a:srgbClr val="B97B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169" autoAdjust="0"/>
    <p:restoredTop sz="94660" autoAdjust="0"/>
  </p:normalViewPr>
  <p:slideViewPr>
    <p:cSldViewPr>
      <p:cViewPr>
        <p:scale>
          <a:sx n="81" d="100"/>
          <a:sy n="81" d="100"/>
        </p:scale>
        <p:origin x="-1594" y="-1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8E810F5-C643-4C51-A890-E9BF5888DBA7}" type="datetimeFigureOut">
              <a:rPr lang="fr-FR"/>
              <a:pPr>
                <a:defRPr/>
              </a:pPr>
              <a:t>14/11/2024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1DDBA4-23E2-4669-A865-41E5E98302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06683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90A815D-92ED-4C1A-A463-D2E964773FC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16CA968-33E8-4A48-800C-48ABD58A7904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385BA7B-958F-4DF1-9016-34D37C660CA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591393-D994-46EB-BD2B-CED250CEBFE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62943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F2490-2751-4BF4-9DF1-AE464B911E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466166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8AD015-9C49-4C05-BB69-036CED9BA4C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8276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E74A7A-55A0-4B1F-A388-E1E75CAC5F4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378527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269C28-7EDA-4A6D-A5CD-63AAEDB31ED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16205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F21246-CA2C-44BC-A12B-C14ECBF7438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61306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FFC9B7-4187-4C27-84AE-A66FCFA6BD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59480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15880F-7F5C-4926-BB64-5EBF1916B0B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223831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ECD6E0-A267-4260-BFB0-826B4B54179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85103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6EF86-3DF1-4CDD-A6EF-41600C14FF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1109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DFF74E-13B4-45CF-B925-675C43E9322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89012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accent4">
                <a:lumMod val="10000"/>
              </a:schemeClr>
            </a:gs>
            <a:gs pos="83000">
              <a:srgbClr val="B00000"/>
            </a:gs>
            <a:gs pos="71999">
              <a:schemeClr val="tx1"/>
            </a:gs>
            <a:gs pos="6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302F34D8-96DE-4405-969B-95B90E8863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jpe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0.png"/><Relationship Id="rId18" Type="http://schemas.openxmlformats.org/officeDocument/2006/relationships/image" Target="../media/image25.png"/><Relationship Id="rId26" Type="http://schemas.openxmlformats.org/officeDocument/2006/relationships/audio" Target="../media/audio2.wav"/><Relationship Id="rId39" Type="http://schemas.openxmlformats.org/officeDocument/2006/relationships/image" Target="../media/image38.jpeg"/><Relationship Id="rId21" Type="http://schemas.openxmlformats.org/officeDocument/2006/relationships/image" Target="../media/image28.png"/><Relationship Id="rId34" Type="http://schemas.openxmlformats.org/officeDocument/2006/relationships/audio" Target="../media/audio6.wav"/><Relationship Id="rId42" Type="http://schemas.openxmlformats.org/officeDocument/2006/relationships/audio" Target="../media/audio10.wav"/><Relationship Id="rId47" Type="http://schemas.openxmlformats.org/officeDocument/2006/relationships/image" Target="../media/image42.jpeg"/><Relationship Id="rId50" Type="http://schemas.openxmlformats.org/officeDocument/2006/relationships/audio" Target="../media/audio14.wav"/><Relationship Id="rId55" Type="http://schemas.openxmlformats.org/officeDocument/2006/relationships/image" Target="../media/image46.jpeg"/><Relationship Id="rId63" Type="http://schemas.openxmlformats.org/officeDocument/2006/relationships/image" Target="../media/image50.jpeg"/><Relationship Id="rId68" Type="http://schemas.openxmlformats.org/officeDocument/2006/relationships/image" Target="../media/image54.png"/><Relationship Id="rId76" Type="http://schemas.openxmlformats.org/officeDocument/2006/relationships/image" Target="../media/image60.png"/><Relationship Id="rId7" Type="http://schemas.openxmlformats.org/officeDocument/2006/relationships/image" Target="../media/image14.gif"/><Relationship Id="rId71" Type="http://schemas.openxmlformats.org/officeDocument/2006/relationships/image" Target="../media/image56.jpe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3.jpeg"/><Relationship Id="rId11" Type="http://schemas.openxmlformats.org/officeDocument/2006/relationships/image" Target="../media/image18.jpeg"/><Relationship Id="rId24" Type="http://schemas.openxmlformats.org/officeDocument/2006/relationships/audio" Target="../media/audio1.wav"/><Relationship Id="rId32" Type="http://schemas.openxmlformats.org/officeDocument/2006/relationships/audio" Target="../media/audio5.wav"/><Relationship Id="rId37" Type="http://schemas.openxmlformats.org/officeDocument/2006/relationships/image" Target="../media/image37.jpeg"/><Relationship Id="rId40" Type="http://schemas.openxmlformats.org/officeDocument/2006/relationships/audio" Target="../media/audio9.wav"/><Relationship Id="rId45" Type="http://schemas.openxmlformats.org/officeDocument/2006/relationships/image" Target="../media/image41.jpeg"/><Relationship Id="rId53" Type="http://schemas.openxmlformats.org/officeDocument/2006/relationships/image" Target="../media/image45.jpeg"/><Relationship Id="rId58" Type="http://schemas.openxmlformats.org/officeDocument/2006/relationships/audio" Target="../media/audio18.wav"/><Relationship Id="rId66" Type="http://schemas.openxmlformats.org/officeDocument/2006/relationships/image" Target="../media/image53.png"/><Relationship Id="rId74" Type="http://schemas.openxmlformats.org/officeDocument/2006/relationships/image" Target="../media/image58.png"/><Relationship Id="rId79" Type="http://schemas.openxmlformats.org/officeDocument/2006/relationships/image" Target="../media/image63.png"/><Relationship Id="rId5" Type="http://schemas.openxmlformats.org/officeDocument/2006/relationships/image" Target="../media/image12.png"/><Relationship Id="rId61" Type="http://schemas.openxmlformats.org/officeDocument/2006/relationships/image" Target="../media/image49.jpeg"/><Relationship Id="rId10" Type="http://schemas.openxmlformats.org/officeDocument/2006/relationships/image" Target="../media/image17.png"/><Relationship Id="rId19" Type="http://schemas.openxmlformats.org/officeDocument/2006/relationships/image" Target="../media/image26.gif"/><Relationship Id="rId31" Type="http://schemas.openxmlformats.org/officeDocument/2006/relationships/image" Target="../media/image34.jpeg"/><Relationship Id="rId44" Type="http://schemas.openxmlformats.org/officeDocument/2006/relationships/audio" Target="../media/audio11.wav"/><Relationship Id="rId52" Type="http://schemas.openxmlformats.org/officeDocument/2006/relationships/audio" Target="../media/audio15.wav"/><Relationship Id="rId60" Type="http://schemas.openxmlformats.org/officeDocument/2006/relationships/audio" Target="../media/audio19.wav"/><Relationship Id="rId65" Type="http://schemas.openxmlformats.org/officeDocument/2006/relationships/image" Target="../media/image52.png"/><Relationship Id="rId73" Type="http://schemas.openxmlformats.org/officeDocument/2006/relationships/image" Target="../media/image57.jpeg"/><Relationship Id="rId78" Type="http://schemas.openxmlformats.org/officeDocument/2006/relationships/image" Target="../media/image62.gif"/><Relationship Id="rId81" Type="http://schemas.openxmlformats.org/officeDocument/2006/relationships/image" Target="../media/image64.png"/><Relationship Id="rId4" Type="http://schemas.openxmlformats.org/officeDocument/2006/relationships/image" Target="../media/image11.png"/><Relationship Id="rId9" Type="http://schemas.openxmlformats.org/officeDocument/2006/relationships/image" Target="../media/image16.gif"/><Relationship Id="rId14" Type="http://schemas.openxmlformats.org/officeDocument/2006/relationships/image" Target="../media/image21.png"/><Relationship Id="rId22" Type="http://schemas.openxmlformats.org/officeDocument/2006/relationships/image" Target="../media/image29.gif"/><Relationship Id="rId27" Type="http://schemas.openxmlformats.org/officeDocument/2006/relationships/image" Target="../media/image32.jpeg"/><Relationship Id="rId30" Type="http://schemas.openxmlformats.org/officeDocument/2006/relationships/audio" Target="../media/audio4.wav"/><Relationship Id="rId35" Type="http://schemas.openxmlformats.org/officeDocument/2006/relationships/image" Target="../media/image36.jpeg"/><Relationship Id="rId43" Type="http://schemas.openxmlformats.org/officeDocument/2006/relationships/image" Target="../media/image40.jpeg"/><Relationship Id="rId48" Type="http://schemas.openxmlformats.org/officeDocument/2006/relationships/audio" Target="../media/audio13.wav"/><Relationship Id="rId56" Type="http://schemas.openxmlformats.org/officeDocument/2006/relationships/audio" Target="../media/audio17.wav"/><Relationship Id="rId64" Type="http://schemas.openxmlformats.org/officeDocument/2006/relationships/image" Target="../media/image51.gif"/><Relationship Id="rId69" Type="http://schemas.openxmlformats.org/officeDocument/2006/relationships/image" Target="../media/image55.png"/><Relationship Id="rId77" Type="http://schemas.openxmlformats.org/officeDocument/2006/relationships/image" Target="../media/image61.jpeg"/><Relationship Id="rId8" Type="http://schemas.openxmlformats.org/officeDocument/2006/relationships/image" Target="../media/image15.gif"/><Relationship Id="rId51" Type="http://schemas.openxmlformats.org/officeDocument/2006/relationships/image" Target="../media/image44.jpeg"/><Relationship Id="rId72" Type="http://schemas.openxmlformats.org/officeDocument/2006/relationships/audio" Target="../media/audio22.wav"/><Relationship Id="rId80" Type="http://schemas.microsoft.com/office/2007/relationships/hdphoto" Target="../media/hdphoto1.wdp"/><Relationship Id="rId3" Type="http://schemas.openxmlformats.org/officeDocument/2006/relationships/image" Target="../media/image10.png"/><Relationship Id="rId12" Type="http://schemas.openxmlformats.org/officeDocument/2006/relationships/image" Target="../media/image19.png"/><Relationship Id="rId17" Type="http://schemas.openxmlformats.org/officeDocument/2006/relationships/image" Target="../media/image24.png"/><Relationship Id="rId25" Type="http://schemas.openxmlformats.org/officeDocument/2006/relationships/image" Target="../media/image31.jpeg"/><Relationship Id="rId33" Type="http://schemas.openxmlformats.org/officeDocument/2006/relationships/image" Target="../media/image35.jpeg"/><Relationship Id="rId38" Type="http://schemas.openxmlformats.org/officeDocument/2006/relationships/audio" Target="../media/audio8.wav"/><Relationship Id="rId46" Type="http://schemas.openxmlformats.org/officeDocument/2006/relationships/audio" Target="../media/audio12.wav"/><Relationship Id="rId59" Type="http://schemas.openxmlformats.org/officeDocument/2006/relationships/image" Target="../media/image48.jpeg"/><Relationship Id="rId67" Type="http://schemas.openxmlformats.org/officeDocument/2006/relationships/image" Target="../media/image3.gif"/><Relationship Id="rId20" Type="http://schemas.openxmlformats.org/officeDocument/2006/relationships/image" Target="../media/image27.png"/><Relationship Id="rId41" Type="http://schemas.openxmlformats.org/officeDocument/2006/relationships/image" Target="../media/image39.jpeg"/><Relationship Id="rId54" Type="http://schemas.openxmlformats.org/officeDocument/2006/relationships/audio" Target="../media/audio16.wav"/><Relationship Id="rId62" Type="http://schemas.openxmlformats.org/officeDocument/2006/relationships/audio" Target="../media/audio20.wav"/><Relationship Id="rId70" Type="http://schemas.openxmlformats.org/officeDocument/2006/relationships/audio" Target="../media/audio21.wav"/><Relationship Id="rId75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15" Type="http://schemas.openxmlformats.org/officeDocument/2006/relationships/image" Target="../media/image22.png"/><Relationship Id="rId23" Type="http://schemas.openxmlformats.org/officeDocument/2006/relationships/image" Target="../media/image30.jpeg"/><Relationship Id="rId28" Type="http://schemas.openxmlformats.org/officeDocument/2006/relationships/audio" Target="../media/audio3.wav"/><Relationship Id="rId36" Type="http://schemas.openxmlformats.org/officeDocument/2006/relationships/audio" Target="../media/audio7.wav"/><Relationship Id="rId49" Type="http://schemas.openxmlformats.org/officeDocument/2006/relationships/image" Target="../media/image43.jpeg"/><Relationship Id="rId57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4 - Libertine (Live)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laude\Desktop\Animation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0038" y="1512888"/>
            <a:ext cx="3621087" cy="361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384801" y="2711450"/>
            <a:ext cx="1230312" cy="1220787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6315" y="1484784"/>
            <a:ext cx="4161571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2" descr="C:\Users\JCL\Desktop\Mylène Farmer - Nevermore (Live) [2024] [MP3 - 320 Kbps]\Cover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25" y="1628775"/>
            <a:ext cx="3671888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aude\Desktop\zzzzzz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adre 2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2011363" y="1604963"/>
            <a:ext cx="5327650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01. Prologue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02. Du temps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03. Peut-être toi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04. Libertine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05. </a:t>
            </a:r>
            <a:r>
              <a:rPr lang="fr-FR" sz="1050" b="1" dirty="0" err="1">
                <a:solidFill>
                  <a:srgbClr val="FFFF00"/>
                </a:solidFill>
              </a:rPr>
              <a:t>Optimistique</a:t>
            </a:r>
            <a:r>
              <a:rPr lang="fr-FR" sz="1050" b="1" dirty="0">
                <a:solidFill>
                  <a:srgbClr val="FFFF00"/>
                </a:solidFill>
              </a:rPr>
              <a:t>-moi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06. À tout jamais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07. C'est une belle journée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08. Paysages glacés (Intro </a:t>
            </a:r>
            <a:r>
              <a:rPr lang="fr-FR" sz="1050" b="1" dirty="0" err="1">
                <a:solidFill>
                  <a:srgbClr val="FFFF00"/>
                </a:solidFill>
              </a:rPr>
              <a:t>Tristana</a:t>
            </a:r>
            <a:r>
              <a:rPr lang="fr-FR" sz="1050" b="1" dirty="0">
                <a:solidFill>
                  <a:srgbClr val="FFFF00"/>
                </a:solidFill>
              </a:rPr>
              <a:t>)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09. </a:t>
            </a:r>
            <a:r>
              <a:rPr lang="fr-FR" sz="1050" b="1" dirty="0" err="1">
                <a:solidFill>
                  <a:srgbClr val="FFFF00"/>
                </a:solidFill>
              </a:rPr>
              <a:t>Tristana</a:t>
            </a:r>
            <a:r>
              <a:rPr lang="fr-FR" sz="1050" b="1" dirty="0">
                <a:solidFill>
                  <a:srgbClr val="FFFF00"/>
                </a:solidFill>
              </a:rPr>
              <a:t>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10. </a:t>
            </a:r>
            <a:r>
              <a:rPr lang="fr-FR" sz="1050" b="1" dirty="0" err="1">
                <a:solidFill>
                  <a:srgbClr val="FFFF00"/>
                </a:solidFill>
              </a:rPr>
              <a:t>Remember</a:t>
            </a:r>
            <a:r>
              <a:rPr lang="fr-FR" sz="1050" b="1" dirty="0">
                <a:solidFill>
                  <a:srgbClr val="FFFF00"/>
                </a:solidFill>
              </a:rPr>
              <a:t> [Medley]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11. Rayon vert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12. Rêver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13. L'autre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14. Que l'aube est belle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15. Sans contrefaçon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16. Oui mais... Non (Live)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17. Que je devienne...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18. XXL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19. Rêve interdit (Intro Désenchantée)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20. Désenchantée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21. Rallumer les étoiles (Live) </a:t>
            </a:r>
          </a:p>
          <a:p>
            <a:pPr algn="ctr" eaLnBrk="1" hangingPunct="1">
              <a:defRPr/>
            </a:pPr>
            <a:r>
              <a:rPr lang="fr-FR" sz="1050" b="1" dirty="0">
                <a:solidFill>
                  <a:srgbClr val="FFFF00"/>
                </a:solidFill>
              </a:rPr>
              <a:t>22. Épilogue (Live)</a:t>
            </a:r>
            <a:endParaRPr lang="fr-FR" sz="1050" b="1" dirty="0" smtClean="0">
              <a:solidFill>
                <a:srgbClr val="FFFF00"/>
              </a:solidFill>
            </a:endParaRP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" name="Picture 1" descr="C:\Users\JClaude\Desktop\Mylene Farmer - Live 2019 by angus\bbbb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24544" y="2708920"/>
            <a:ext cx="3923927" cy="399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863" y="1692275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0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2088" y="22018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1863" y="2193925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72050"/>
            <a:ext cx="6889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9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4" name="01 - Prologue (Live).wav"/>
            </a:hlinkClick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6" name="02 - Du temps (Live)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28" name="03 - Peut-être toi (Live)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0" name="04 - Libertine (Live)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2" name="05 - Optimistique-moi (Live)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4" name="06 - À tout jamais (Live)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6" name="07 - C'est une belle journée (Live)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38" name="08 - Paysages glacés (Intro Tristana) (Live).wav"/>
            </a:hlinkClick>
          </p:cNvPr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0" name="09 - Tristana (Live)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2" name="10 - Remember [Medley] (Live)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4" name="11 - Rayon vert (Live)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6" name="12 - Rêver (Live)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48" name="13 - L'autre (Live)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0" name="14 - Que l'aube est belle (Live)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2" name="15 - Sans contrefaçon (Live)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4" name="16 - Oui mais... Non (Live)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6" name="17 - Que je devienne... (Live).wav"/>
            </a:hlinkClick>
          </p:cNvPr>
          <p:cNvPicPr>
            <a:picLocks noChangeAspect="1" noChangeArrowheads="1"/>
          </p:cNvPicPr>
          <p:nvPr/>
        </p:nvPicPr>
        <p:blipFill>
          <a:blip r:embed="rId5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58" name="18 - XXL (Live).wav"/>
            </a:hlinkClick>
          </p:cNvPr>
          <p:cNvPicPr>
            <a:picLocks noChangeAspect="1" noChangeArrowheads="1"/>
          </p:cNvPicPr>
          <p:nvPr/>
        </p:nvPicPr>
        <p:blipFill>
          <a:blip r:embed="rId5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0" name="19 - Rêve interdit (Intro Désenchantée) (Live)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2" name="20 - Désenchantée (Live)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0" name="21 - Rallumer les étoiles (Live).wav"/>
            </a:hlinkClick>
          </p:cNvPr>
          <p:cNvPicPr>
            <a:picLocks noChangeAspect="1" noChangeArrowheads="1"/>
          </p:cNvPicPr>
          <p:nvPr/>
        </p:nvPicPr>
        <p:blipFill>
          <a:blip r:embed="rId7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2" name="22 - Épilogue (Live).wav"/>
            </a:hlinkClick>
          </p:cNvPr>
          <p:cNvPicPr>
            <a:picLocks noChangeAspect="1" noChangeArrowheads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7713" y="2903538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4" descr="C:\Users\Solenn\Desktop\111.jpg"/>
          <p:cNvPicPr>
            <a:picLocks noChangeAspect="1" noChangeArrowheads="1"/>
          </p:cNvPicPr>
          <p:nvPr/>
        </p:nvPicPr>
        <p:blipFill>
          <a:blip r:embed="rId7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JCL\Desktop\Mylène Farmer - Nevermore (Live) [2024] [MP3 - 320 Kbps]\Cover.jpg"/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398" y="1602580"/>
            <a:ext cx="1279527" cy="1279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51275" y="1487488"/>
            <a:ext cx="1436688" cy="1509712"/>
          </a:xfrm>
          <a:prstGeom prst="frame">
            <a:avLst>
              <a:gd name="adj1" fmla="val 6684"/>
            </a:avLst>
          </a:prstGeom>
          <a:blipFill dpi="0" rotWithShape="1">
            <a:blip r:embed="rId6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67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906838"/>
            <a:ext cx="1484313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8" descr="C:\Users\JClaude\Desktop\Mylene Farmer - Live 2019 by angus\wwww_détouré.pn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37" y="3002756"/>
            <a:ext cx="3038475" cy="369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aude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Office PowerPoint</Application>
  <PresentationFormat>Affichage à l'écran (4:3)</PresentationFormat>
  <Paragraphs>25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2024-11-14T14:07:48Z</dcterms:modified>
</cp:coreProperties>
</file>