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9" r:id="rId2"/>
    <p:sldId id="362" r:id="rId3"/>
    <p:sldId id="363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UzOW7TDK6Ypht3A21JIknA==" hashData="d4ngR3NK4HvG8xzxrwUnh2Wk3J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91D"/>
    <a:srgbClr val="0000FF"/>
    <a:srgbClr val="FF69D8"/>
    <a:srgbClr val="C519BD"/>
    <a:srgbClr val="DE8400"/>
    <a:srgbClr val="685D6B"/>
    <a:srgbClr val="5A5A5A"/>
    <a:srgbClr val="C072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316" autoAdjust="0"/>
    <p:restoredTop sz="94660"/>
  </p:normalViewPr>
  <p:slideViewPr>
    <p:cSldViewPr>
      <p:cViewPr>
        <p:scale>
          <a:sx n="80" d="100"/>
          <a:sy n="80" d="100"/>
        </p:scale>
        <p:origin x="-1142" y="-2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89568B1-CCBD-48CD-A656-7A3A261428DD}" type="datetimeFigureOut">
              <a:rPr lang="fr-FR"/>
              <a:pPr>
                <a:defRPr/>
              </a:pPr>
              <a:t>15/11/2024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15FC966-37E8-4165-9D79-BCE53296237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24753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0065273-9F7C-468F-93D2-51516A466F26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90101BB-E2E9-4BD8-ADFD-E3BA08B9313A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F22A6C8-8E1A-471F-9ED7-E94E5628E88D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7034C3-3D3E-4512-83C1-4093177A223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833580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E38819-D035-4A64-AA51-3020A3860E8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575546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3DF83B-7D24-4511-8503-1CAE1DA0C7F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647285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68F872-2A30-48A0-A4C7-273FCBDBAC1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624302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BD2FBA-41D7-49DD-928C-0B99E5AA6AB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356283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9CB2B5-E12F-435D-9236-0A2C36E261F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427509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87F06D-9BC4-400D-BC24-92616DF8C4D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872815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A100CD-82B8-44C4-B4F2-C95425900B6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303363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481775-6B6C-4770-AF24-002C9062711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699217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297B0F-F69A-4755-AB99-A75B52AE05F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937892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C483AA-7AAC-4357-B023-9F9303AB4C9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543459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0000">
              <a:schemeClr val="accent4">
                <a:lumMod val="10000"/>
              </a:schemeClr>
            </a:gs>
            <a:gs pos="90000">
              <a:schemeClr val="accent4">
                <a:lumMod val="10000"/>
              </a:schemeClr>
            </a:gs>
            <a:gs pos="59000">
              <a:schemeClr val="accent4">
                <a:lumMod val="10000"/>
              </a:schemeClr>
            </a:gs>
            <a:gs pos="80672">
              <a:srgbClr val="FFC91D"/>
            </a:gs>
            <a:gs pos="65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C69F550-7D57-42D2-AED5-4049DEDCAD2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12" Type="http://schemas.openxmlformats.org/officeDocument/2006/relationships/image" Target="../media/image8.jpe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gif"/><Relationship Id="rId11" Type="http://schemas.openxmlformats.org/officeDocument/2006/relationships/image" Target="../media/image7.png"/><Relationship Id="rId5" Type="http://schemas.openxmlformats.org/officeDocument/2006/relationships/image" Target="../media/image1.png"/><Relationship Id="rId10" Type="http://schemas.openxmlformats.org/officeDocument/2006/relationships/image" Target="../media/image6.gif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0.gif"/><Relationship Id="rId18" Type="http://schemas.openxmlformats.org/officeDocument/2006/relationships/image" Target="../media/image23.jpeg"/><Relationship Id="rId26" Type="http://schemas.openxmlformats.org/officeDocument/2006/relationships/image" Target="../media/image27.jpeg"/><Relationship Id="rId39" Type="http://schemas.openxmlformats.org/officeDocument/2006/relationships/image" Target="../media/image34.png"/><Relationship Id="rId21" Type="http://schemas.openxmlformats.org/officeDocument/2006/relationships/audio" Target="../media/audio4.wav"/><Relationship Id="rId34" Type="http://schemas.openxmlformats.org/officeDocument/2006/relationships/image" Target="../media/image31.jpeg"/><Relationship Id="rId42" Type="http://schemas.openxmlformats.org/officeDocument/2006/relationships/image" Target="../media/image36.png"/><Relationship Id="rId47" Type="http://schemas.openxmlformats.org/officeDocument/2006/relationships/image" Target="../media/image40.gif"/><Relationship Id="rId50" Type="http://schemas.openxmlformats.org/officeDocument/2006/relationships/image" Target="../media/image43.jpeg"/><Relationship Id="rId55" Type="http://schemas.openxmlformats.org/officeDocument/2006/relationships/image" Target="../media/image48.png"/><Relationship Id="rId63" Type="http://schemas.openxmlformats.org/officeDocument/2006/relationships/image" Target="../media/image54.png"/><Relationship Id="rId7" Type="http://schemas.openxmlformats.org/officeDocument/2006/relationships/image" Target="../media/image14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2.jpeg"/><Relationship Id="rId20" Type="http://schemas.openxmlformats.org/officeDocument/2006/relationships/image" Target="../media/image24.jpeg"/><Relationship Id="rId29" Type="http://schemas.openxmlformats.org/officeDocument/2006/relationships/audio" Target="../media/audio8.wav"/><Relationship Id="rId41" Type="http://schemas.microsoft.com/office/2007/relationships/hdphoto" Target="../media/hdphoto1.wdp"/><Relationship Id="rId54" Type="http://schemas.openxmlformats.org/officeDocument/2006/relationships/image" Target="../media/image47.png"/><Relationship Id="rId62" Type="http://schemas.openxmlformats.org/officeDocument/2006/relationships/image" Target="../media/image5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24" Type="http://schemas.openxmlformats.org/officeDocument/2006/relationships/image" Target="../media/image26.jpeg"/><Relationship Id="rId32" Type="http://schemas.openxmlformats.org/officeDocument/2006/relationships/image" Target="../media/image30.jpeg"/><Relationship Id="rId37" Type="http://schemas.openxmlformats.org/officeDocument/2006/relationships/audio" Target="../media/audio12.wav"/><Relationship Id="rId40" Type="http://schemas.openxmlformats.org/officeDocument/2006/relationships/image" Target="../media/image35.png"/><Relationship Id="rId45" Type="http://schemas.openxmlformats.org/officeDocument/2006/relationships/image" Target="../media/image38.png"/><Relationship Id="rId53" Type="http://schemas.openxmlformats.org/officeDocument/2006/relationships/image" Target="../media/image46.jpeg"/><Relationship Id="rId58" Type="http://schemas.microsoft.com/office/2007/relationships/hdphoto" Target="../media/hdphoto3.wdp"/><Relationship Id="rId5" Type="http://schemas.openxmlformats.org/officeDocument/2006/relationships/image" Target="../media/image6.gif"/><Relationship Id="rId15" Type="http://schemas.openxmlformats.org/officeDocument/2006/relationships/audio" Target="../media/audio1.wav"/><Relationship Id="rId23" Type="http://schemas.openxmlformats.org/officeDocument/2006/relationships/audio" Target="../media/audio5.wav"/><Relationship Id="rId28" Type="http://schemas.openxmlformats.org/officeDocument/2006/relationships/image" Target="../media/image28.jpeg"/><Relationship Id="rId36" Type="http://schemas.openxmlformats.org/officeDocument/2006/relationships/image" Target="../media/image32.jpeg"/><Relationship Id="rId49" Type="http://schemas.openxmlformats.org/officeDocument/2006/relationships/image" Target="../media/image42.jpeg"/><Relationship Id="rId57" Type="http://schemas.openxmlformats.org/officeDocument/2006/relationships/image" Target="../media/image50.png"/><Relationship Id="rId61" Type="http://schemas.openxmlformats.org/officeDocument/2006/relationships/image" Target="../media/image52.gif"/><Relationship Id="rId10" Type="http://schemas.openxmlformats.org/officeDocument/2006/relationships/image" Target="../media/image17.gif"/><Relationship Id="rId19" Type="http://schemas.openxmlformats.org/officeDocument/2006/relationships/audio" Target="../media/audio3.wav"/><Relationship Id="rId31" Type="http://schemas.openxmlformats.org/officeDocument/2006/relationships/audio" Target="../media/audio9.wav"/><Relationship Id="rId44" Type="http://schemas.openxmlformats.org/officeDocument/2006/relationships/image" Target="../media/image37.png"/><Relationship Id="rId52" Type="http://schemas.openxmlformats.org/officeDocument/2006/relationships/image" Target="../media/image45.jpeg"/><Relationship Id="rId60" Type="http://schemas.openxmlformats.org/officeDocument/2006/relationships/image" Target="../media/image51.jpeg"/><Relationship Id="rId4" Type="http://schemas.openxmlformats.org/officeDocument/2006/relationships/image" Target="../media/image12.png"/><Relationship Id="rId9" Type="http://schemas.openxmlformats.org/officeDocument/2006/relationships/image" Target="../media/image16.gif"/><Relationship Id="rId14" Type="http://schemas.openxmlformats.org/officeDocument/2006/relationships/image" Target="../media/image21.gif"/><Relationship Id="rId22" Type="http://schemas.openxmlformats.org/officeDocument/2006/relationships/image" Target="../media/image25.jpeg"/><Relationship Id="rId27" Type="http://schemas.openxmlformats.org/officeDocument/2006/relationships/audio" Target="../media/audio7.wav"/><Relationship Id="rId30" Type="http://schemas.openxmlformats.org/officeDocument/2006/relationships/image" Target="../media/image29.jpeg"/><Relationship Id="rId35" Type="http://schemas.openxmlformats.org/officeDocument/2006/relationships/audio" Target="../media/audio11.wav"/><Relationship Id="rId43" Type="http://schemas.microsoft.com/office/2007/relationships/hdphoto" Target="../media/hdphoto2.wdp"/><Relationship Id="rId48" Type="http://schemas.openxmlformats.org/officeDocument/2006/relationships/image" Target="../media/image41.png"/><Relationship Id="rId56" Type="http://schemas.openxmlformats.org/officeDocument/2006/relationships/image" Target="../media/image49.jpeg"/><Relationship Id="rId64" Type="http://schemas.openxmlformats.org/officeDocument/2006/relationships/image" Target="../media/image55.png"/><Relationship Id="rId8" Type="http://schemas.openxmlformats.org/officeDocument/2006/relationships/image" Target="../media/image15.gif"/><Relationship Id="rId51" Type="http://schemas.openxmlformats.org/officeDocument/2006/relationships/image" Target="../media/image44.jpeg"/><Relationship Id="rId3" Type="http://schemas.openxmlformats.org/officeDocument/2006/relationships/image" Target="../media/image11.png"/><Relationship Id="rId12" Type="http://schemas.openxmlformats.org/officeDocument/2006/relationships/image" Target="../media/image19.jpeg"/><Relationship Id="rId17" Type="http://schemas.openxmlformats.org/officeDocument/2006/relationships/audio" Target="../media/audio2.wav"/><Relationship Id="rId25" Type="http://schemas.openxmlformats.org/officeDocument/2006/relationships/audio" Target="../media/audio6.wav"/><Relationship Id="rId33" Type="http://schemas.openxmlformats.org/officeDocument/2006/relationships/audio" Target="../media/audio10.wav"/><Relationship Id="rId38" Type="http://schemas.openxmlformats.org/officeDocument/2006/relationships/image" Target="../media/image33.jpeg"/><Relationship Id="rId46" Type="http://schemas.openxmlformats.org/officeDocument/2006/relationships/image" Target="../media/image39.png"/><Relationship Id="rId59" Type="http://schemas.openxmlformats.org/officeDocument/2006/relationships/audio" Target="../media/audio13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03. Mon sang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5" descr="C:\Users\Jclaude\Desktop\kkkkk2222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tx1">
                <a:lumMod val="65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92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6225" y="1793875"/>
            <a:ext cx="3217863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Ellipse 7"/>
          <p:cNvSpPr/>
          <p:nvPr/>
        </p:nvSpPr>
        <p:spPr bwMode="auto">
          <a:xfrm rot="7484241">
            <a:off x="5105400" y="2800351"/>
            <a:ext cx="1177925" cy="1193800"/>
          </a:xfrm>
          <a:prstGeom prst="ellipse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6" name="Cadre 15"/>
          <p:cNvSpPr/>
          <p:nvPr/>
        </p:nvSpPr>
        <p:spPr>
          <a:xfrm>
            <a:off x="0" y="-26988"/>
            <a:ext cx="9144000" cy="6858001"/>
          </a:xfrm>
          <a:prstGeom prst="frame">
            <a:avLst>
              <a:gd name="adj1" fmla="val 2476"/>
            </a:avLst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1" name="Picture 2" descr="C:\Users\Jclaude\Desktop\blank-cd-case-black-14446677_détouré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0405" y="1204619"/>
            <a:ext cx="4059747" cy="4338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10" descr="C:\Users\JCL\Desktop\Clara Luciani - Mon sang\Sp0QkU6.jpe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1554" y="1719395"/>
            <a:ext cx="3309342" cy="3309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C:\Users\Jclaude\Desktop\00000_Modifié2.jpe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tx1">
                <a:lumMod val="75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-6350"/>
            <a:ext cx="9139237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 bwMode="auto">
          <a:xfrm>
            <a:off x="2519363" y="1989138"/>
            <a:ext cx="4032250" cy="3024187"/>
          </a:xfrm>
          <a:prstGeom prst="rect">
            <a:avLst/>
          </a:prstGeom>
          <a:solidFill>
            <a:schemeClr val="accent4">
              <a:lumMod val="10000"/>
            </a:schemeClr>
          </a:solid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1" name="ZoneTexte 10"/>
          <p:cNvSpPr txBox="1">
            <a:spLocks noChangeArrowheads="1"/>
          </p:cNvSpPr>
          <p:nvPr/>
        </p:nvSpPr>
        <p:spPr bwMode="auto">
          <a:xfrm>
            <a:off x="1724025" y="1516063"/>
            <a:ext cx="5699125" cy="36933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fr-FR" b="1" dirty="0">
                <a:solidFill>
                  <a:schemeClr val="tx2">
                    <a:lumMod val="50000"/>
                  </a:schemeClr>
                </a:solidFill>
              </a:rPr>
              <a:t>01. Cette vie</a:t>
            </a:r>
          </a:p>
          <a:p>
            <a:pPr algn="ctr" eaLnBrk="1" hangingPunct="1">
              <a:defRPr/>
            </a:pPr>
            <a:r>
              <a:rPr lang="fr-FR" b="1" dirty="0">
                <a:solidFill>
                  <a:schemeClr val="tx2">
                    <a:lumMod val="50000"/>
                  </a:schemeClr>
                </a:solidFill>
              </a:rPr>
              <a:t>02. Tout pour moi</a:t>
            </a:r>
          </a:p>
          <a:p>
            <a:pPr algn="ctr" eaLnBrk="1" hangingPunct="1">
              <a:defRPr/>
            </a:pPr>
            <a:r>
              <a:rPr lang="fr-FR" b="1" dirty="0">
                <a:solidFill>
                  <a:schemeClr val="tx2">
                    <a:lumMod val="50000"/>
                  </a:schemeClr>
                </a:solidFill>
              </a:rPr>
              <a:t>03. Mon sang</a:t>
            </a:r>
          </a:p>
          <a:p>
            <a:pPr algn="ctr" eaLnBrk="1" hangingPunct="1">
              <a:defRPr/>
            </a:pPr>
            <a:r>
              <a:rPr lang="fr-FR" b="1" dirty="0">
                <a:solidFill>
                  <a:schemeClr val="tx2">
                    <a:lumMod val="50000"/>
                  </a:schemeClr>
                </a:solidFill>
              </a:rPr>
              <a:t>04. Romance</a:t>
            </a:r>
          </a:p>
          <a:p>
            <a:pPr algn="ctr" eaLnBrk="1" hangingPunct="1">
              <a:defRPr/>
            </a:pPr>
            <a:r>
              <a:rPr lang="fr-FR" b="1" dirty="0">
                <a:solidFill>
                  <a:schemeClr val="tx2">
                    <a:lumMod val="50000"/>
                  </a:schemeClr>
                </a:solidFill>
              </a:rPr>
              <a:t>05. Allez</a:t>
            </a:r>
          </a:p>
          <a:p>
            <a:pPr algn="ctr" eaLnBrk="1" hangingPunct="1">
              <a:defRPr/>
            </a:pPr>
            <a:r>
              <a:rPr lang="fr-FR" b="1" dirty="0">
                <a:solidFill>
                  <a:schemeClr val="tx2">
                    <a:lumMod val="50000"/>
                  </a:schemeClr>
                </a:solidFill>
              </a:rPr>
              <a:t>06. Roule</a:t>
            </a:r>
          </a:p>
          <a:p>
            <a:pPr algn="ctr" eaLnBrk="1" hangingPunct="1">
              <a:defRPr/>
            </a:pPr>
            <a:r>
              <a:rPr lang="fr-FR" b="1" dirty="0">
                <a:solidFill>
                  <a:schemeClr val="tx2">
                    <a:lumMod val="50000"/>
                  </a:schemeClr>
                </a:solidFill>
              </a:rPr>
              <a:t>07. Chagrin d'ami</a:t>
            </a:r>
          </a:p>
          <a:p>
            <a:pPr algn="ctr" eaLnBrk="1" hangingPunct="1">
              <a:defRPr/>
            </a:pPr>
            <a:r>
              <a:rPr lang="fr-FR" b="1" dirty="0">
                <a:solidFill>
                  <a:schemeClr val="tx2">
                    <a:lumMod val="50000"/>
                  </a:schemeClr>
                </a:solidFill>
              </a:rPr>
              <a:t>08. Interlude</a:t>
            </a:r>
          </a:p>
          <a:p>
            <a:pPr algn="ctr" eaLnBrk="1" hangingPunct="1">
              <a:defRPr/>
            </a:pPr>
            <a:r>
              <a:rPr lang="fr-FR" b="1" dirty="0">
                <a:solidFill>
                  <a:schemeClr val="tx2">
                    <a:lumMod val="50000"/>
                  </a:schemeClr>
                </a:solidFill>
              </a:rPr>
              <a:t>09. Courage</a:t>
            </a:r>
          </a:p>
          <a:p>
            <a:pPr algn="ctr" eaLnBrk="1" hangingPunct="1">
              <a:defRPr/>
            </a:pPr>
            <a:r>
              <a:rPr lang="fr-FR" b="1" dirty="0">
                <a:solidFill>
                  <a:schemeClr val="tx2">
                    <a:lumMod val="50000"/>
                  </a:schemeClr>
                </a:solidFill>
              </a:rPr>
              <a:t>10. Seule</a:t>
            </a:r>
          </a:p>
          <a:p>
            <a:pPr algn="ctr" eaLnBrk="1" hangingPunct="1">
              <a:defRPr/>
            </a:pPr>
            <a:r>
              <a:rPr lang="fr-FR" b="1" dirty="0">
                <a:solidFill>
                  <a:schemeClr val="tx2">
                    <a:lumMod val="50000"/>
                  </a:schemeClr>
                </a:solidFill>
              </a:rPr>
              <a:t>11. Ma mère</a:t>
            </a:r>
          </a:p>
          <a:p>
            <a:pPr algn="ctr" eaLnBrk="1" hangingPunct="1">
              <a:defRPr/>
            </a:pPr>
            <a:r>
              <a:rPr lang="fr-FR" b="1" dirty="0">
                <a:solidFill>
                  <a:schemeClr val="tx2">
                    <a:lumMod val="50000"/>
                  </a:schemeClr>
                </a:solidFill>
              </a:rPr>
              <a:t>12. Tant pis</a:t>
            </a:r>
          </a:p>
          <a:p>
            <a:pPr algn="ctr" eaLnBrk="1" hangingPunct="1">
              <a:defRPr/>
            </a:pPr>
            <a:r>
              <a:rPr lang="fr-FR" b="1" dirty="0">
                <a:solidFill>
                  <a:schemeClr val="tx2">
                    <a:lumMod val="50000"/>
                  </a:schemeClr>
                </a:solidFill>
              </a:rPr>
              <a:t>13. Forget me not</a:t>
            </a:r>
          </a:p>
        </p:txBody>
      </p:sp>
      <p:pic>
        <p:nvPicPr>
          <p:cNvPr id="2050" name="Picture 2" descr="C:\Users\JCL\Desktop\222_détouré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2667" y="2780928"/>
            <a:ext cx="4261333" cy="3909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2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20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20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2000" fill="hold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2000" fill="hold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2000" fill="hold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2000" fill="hold"/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6" dur="2000" fill="hold"/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8" dur="2000" fill="hold"/>
                                        <p:tgtEl>
                                          <p:spTgt spid="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0" dur="2000" fill="hold"/>
                                        <p:tgtEl>
                                          <p:spTgt spid="1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-28575"/>
            <a:ext cx="9070975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388" y="6403975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6373813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938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164623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5" name="01. Cette vie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19112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7" name="02. Tout pour moi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813" y="35131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19" name="04. Romance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35610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21" name="03. Mon sang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3924300"/>
            <a:ext cx="506413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23" name="05. Allez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764088"/>
            <a:ext cx="506412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6" descr="C:\Users\Marie-Jose\Desktop\NUMEROS JUKEBOX NOIR\6 (FILEminimizer).jpg">
            <a:hlinkClick r:id="" action="ppaction://noaction" highlightClick="1">
              <a:snd r:embed="rId25" name="06. Roule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8" y="5157788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7" descr="C:\Users\Marie-Jose\Desktop\NUMEROS JUKEBOX NOIR\7 (FILEminimizer).jpg">
            <a:hlinkClick r:id="" action="ppaction://noaction" highlightClick="1">
              <a:snd r:embed="rId27" name="07. Chagrin d'ami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094038"/>
            <a:ext cx="515937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8" descr="C:\Users\Marie-Jose\Desktop\NUMEROS JUKEBOX NOIR\8 (FILEminimizer).jpg">
            <a:hlinkClick r:id="" action="ppaction://noaction" highlightClick="1">
              <a:snd r:embed="rId29" name="08. Interlude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52107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9" descr="C:\Users\Marie-Jose\Desktop\NUMEROS JUKEBOX NOIR\9 (FILEminimizer).jpg">
            <a:hlinkClick r:id="" action="ppaction://noaction" highlightClick="1">
              <a:snd r:embed="rId31" name="09. Courage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3932238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0" descr="C:\Users\Marie-Jose\Desktop\NUMEROS JUKEBOX NOIR\10 (FILEminimizer).jpg">
            <a:hlinkClick r:id="" action="ppaction://noaction" highlightClick="1">
              <a:snd r:embed="rId33" name="10. Seule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4351338"/>
            <a:ext cx="49847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1" descr="C:\Users\Marie-Jose\Desktop\NUMEROS JUKEBOX NOIR\11 (FILEminimizer).jpg">
            <a:hlinkClick r:id="" action="ppaction://noaction" highlightClick="1">
              <a:snd r:embed="rId35" name="11. Ma mère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4764088"/>
            <a:ext cx="450850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2" descr="C:\Users\Marie-Jose\Desktop\NUMEROS JUKEBOX NOIR\12 (FILEminimizer).jpg">
            <a:hlinkClick r:id="" action="ppaction://noaction" highlightClick="1">
              <a:snd r:embed="rId37" name="12. Tant pis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5162550"/>
            <a:ext cx="468313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che.jpg"/>
          <p:cNvPicPr>
            <a:picLocks noChangeAspect="1" noChangeArrowheads="1"/>
          </p:cNvPicPr>
          <p:nvPr/>
        </p:nvPicPr>
        <p:blipFill>
          <a:blip r:embed="rId40">
            <a:extLst>
              <a:ext uri="{BEBA8EAE-BF5A-486C-A8C5-ECC9F3942E4B}">
                <a14:imgProps xmlns:a14="http://schemas.microsoft.com/office/drawing/2010/main">
                  <a14:imgLayer r:embed="rId41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42">
            <a:extLst>
              <a:ext uri="{BEBA8EAE-BF5A-486C-A8C5-ECC9F3942E4B}">
                <a14:imgProps xmlns:a14="http://schemas.microsoft.com/office/drawing/2010/main">
                  <a14:imgLayer r:embed="rId4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D:\SMYLET\BOUGEOIR 2.png"/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1844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2" descr="D:\SMYLET\BOUGEOIR 2.png"/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5188" y="2189163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C:\Users\christelle\Desktop\Image2.png"/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371600"/>
            <a:ext cx="703262" cy="145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7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063" y="1828800"/>
            <a:ext cx="315912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48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77" y="4025107"/>
            <a:ext cx="661194" cy="1895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443038"/>
            <a:ext cx="1295400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4" descr="D:\SMYLET\1 (FILEmini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2628900"/>
            <a:ext cx="13049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2525" y="2041525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289300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53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2" name="Ellipse 61"/>
          <p:cNvSpPr/>
          <p:nvPr/>
        </p:nvSpPr>
        <p:spPr bwMode="auto">
          <a:xfrm rot="19436957">
            <a:off x="1974850" y="1517650"/>
            <a:ext cx="374650" cy="369888"/>
          </a:xfrm>
          <a:prstGeom prst="ellipse">
            <a:avLst/>
          </a:prstGeom>
          <a:blipFill dpi="0" rotWithShape="1">
            <a:blip r:embed="rId5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5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7">
            <a:extLst>
              <a:ext uri="{BEBA8EAE-BF5A-486C-A8C5-ECC9F3942E4B}">
                <a14:imgProps xmlns:a14="http://schemas.microsoft.com/office/drawing/2010/main">
                  <a14:imgLayer r:embed="rId58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8469" y="4646613"/>
            <a:ext cx="725487" cy="96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13" descr="C:\Users\Marie-Jose\Desktop\NUMEROS JUKEBOX NOIR\13 (FILEminimizer).jpg">
            <a:hlinkClick r:id="" action="ppaction://noaction" highlightClick="1">
              <a:snd r:embed="rId59" name="13. Forget me not.wav"/>
            </a:hlinkClick>
          </p:cNvPr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0725" y="2909888"/>
            <a:ext cx="431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2863" y="3906838"/>
            <a:ext cx="14605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10" descr="C:\Users\JCL\Desktop\Clara Luciani - Mon sang\Sp0QkU6.jpeg"/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000" y="1657350"/>
            <a:ext cx="1313288" cy="1366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JCL\Desktop\111_détouré.pn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4411" y="3098430"/>
            <a:ext cx="2520576" cy="28999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52" name="Picture 69" descr="C:\Users\Jclaude\Desktop\Image1.pn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425" y="5476875"/>
            <a:ext cx="6942138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" name="Cadre 60"/>
          <p:cNvSpPr/>
          <p:nvPr/>
        </p:nvSpPr>
        <p:spPr>
          <a:xfrm>
            <a:off x="3754438" y="1541463"/>
            <a:ext cx="1522412" cy="1606550"/>
          </a:xfrm>
          <a:prstGeom prst="frame">
            <a:avLst>
              <a:gd name="adj1" fmla="val 6829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3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161688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51</Words>
  <Application>Microsoft Office PowerPoint</Application>
  <PresentationFormat>Affichage à l'écran (4:3)</PresentationFormat>
  <Paragraphs>16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2024-11-15T12:15:18Z</dcterms:modified>
</cp:coreProperties>
</file>