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4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upPOV/+/i6g9za02gX/IQ==" hashData="BWThsf5HwF1FFU+kcB70GQWvP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000"/>
    <a:srgbClr val="FFBE7D"/>
    <a:srgbClr val="CC6600"/>
    <a:srgbClr val="B48900"/>
    <a:srgbClr val="B88C00"/>
    <a:srgbClr val="D6A300"/>
    <a:srgbClr val="FF6161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22" autoAdjust="0"/>
    <p:restoredTop sz="94660" autoAdjust="0"/>
  </p:normalViewPr>
  <p:slideViewPr>
    <p:cSldViewPr>
      <p:cViewPr>
        <p:scale>
          <a:sx n="82" d="100"/>
          <a:sy n="82" d="100"/>
        </p:scale>
        <p:origin x="-111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C6110D-E203-4CC4-9AA5-E236B3656CD5}" type="datetimeFigureOut">
              <a:rPr lang="fr-FR"/>
              <a:pPr>
                <a:defRPr/>
              </a:pPr>
              <a:t>13/11/2024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3B9E21-81DB-44A0-9B60-36565CDE61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4375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A32CDA-C92B-479B-9F31-139457CB39A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B5B246-5954-45A8-B6D7-143537F5FAA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6A000E-4D5E-46DA-B615-11E7DA102DD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5C507-8C65-4015-8B39-444D4D4525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4194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BE055-2A39-4D08-B423-7F2217F795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4923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4011B-A9B0-455C-85C4-067F1ABFF5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483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4E637F-1EB4-4B8E-8085-7C24322C9B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6047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D04B9-2E21-4A47-AE3D-886A7A90EA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6797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720C7-44A5-43FF-96C5-93888AF861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5532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A55B4-D73A-4208-A8E3-89050D6F7E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6310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E7887-87C0-43B7-95E2-6C2B5F174D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0869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88AD9-5E16-443A-B083-B323FC4726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2341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FF618-FB12-41BA-9FE8-E0E5593177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907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2F14A-AD51-4CA3-9F5C-22EC3DA9FF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5325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70994">
              <a:schemeClr val="accent4">
                <a:lumMod val="90000"/>
              </a:schemeClr>
            </a:gs>
            <a:gs pos="63000">
              <a:srgbClr val="292929"/>
            </a:gs>
            <a:gs pos="81661">
              <a:schemeClr val="tx1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B1B98C-7AC6-46D2-98FB-24BF23AACF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gif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9.wav"/><Relationship Id="rId34" Type="http://schemas.openxmlformats.org/officeDocument/2006/relationships/image" Target="../media/image31.jpeg"/><Relationship Id="rId42" Type="http://schemas.openxmlformats.org/officeDocument/2006/relationships/image" Target="../media/image36.png"/><Relationship Id="rId47" Type="http://schemas.microsoft.com/office/2007/relationships/hdphoto" Target="../media/hdphoto4.wdp"/><Relationship Id="rId50" Type="http://schemas.openxmlformats.org/officeDocument/2006/relationships/image" Target="../media/image40.gif"/><Relationship Id="rId55" Type="http://schemas.openxmlformats.org/officeDocument/2006/relationships/image" Target="../media/image45.jpeg"/><Relationship Id="rId63" Type="http://schemas.openxmlformats.org/officeDocument/2006/relationships/image" Target="../media/image51.gif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13.wav"/><Relationship Id="rId41" Type="http://schemas.microsoft.com/office/2007/relationships/hdphoto" Target="../media/hdphoto1.wdp"/><Relationship Id="rId54" Type="http://schemas.openxmlformats.org/officeDocument/2006/relationships/image" Target="../media/image44.jpeg"/><Relationship Id="rId62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6.wav"/><Relationship Id="rId40" Type="http://schemas.openxmlformats.org/officeDocument/2006/relationships/image" Target="../media/image35.png"/><Relationship Id="rId45" Type="http://schemas.microsoft.com/office/2007/relationships/hdphoto" Target="../media/hdphoto3.wdp"/><Relationship Id="rId53" Type="http://schemas.openxmlformats.org/officeDocument/2006/relationships/image" Target="../media/image43.jpeg"/><Relationship Id="rId58" Type="http://schemas.openxmlformats.org/officeDocument/2006/relationships/image" Target="../media/image48.png"/><Relationship Id="rId66" Type="http://schemas.openxmlformats.org/officeDocument/2006/relationships/image" Target="../media/image54.png"/><Relationship Id="rId5" Type="http://schemas.openxmlformats.org/officeDocument/2006/relationships/image" Target="../media/image5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microsoft.com/office/2007/relationships/hdphoto" Target="../media/hdphoto5.wdp"/><Relationship Id="rId57" Type="http://schemas.openxmlformats.org/officeDocument/2006/relationships/image" Target="../media/image47.png"/><Relationship Id="rId61" Type="http://schemas.openxmlformats.org/officeDocument/2006/relationships/image" Target="../media/image50.png"/><Relationship Id="rId10" Type="http://schemas.openxmlformats.org/officeDocument/2006/relationships/image" Target="../media/image17.gif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7.png"/><Relationship Id="rId52" Type="http://schemas.openxmlformats.org/officeDocument/2006/relationships/image" Target="../media/image42.jpeg"/><Relationship Id="rId60" Type="http://schemas.openxmlformats.org/officeDocument/2006/relationships/image" Target="../media/image49.jpeg"/><Relationship Id="rId65" Type="http://schemas.openxmlformats.org/officeDocument/2006/relationships/image" Target="../media/image53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12.wav"/><Relationship Id="rId30" Type="http://schemas.openxmlformats.org/officeDocument/2006/relationships/image" Target="../media/image29.jpeg"/><Relationship Id="rId35" Type="http://schemas.openxmlformats.org/officeDocument/2006/relationships/audio" Target="../media/audio15.wav"/><Relationship Id="rId43" Type="http://schemas.microsoft.com/office/2007/relationships/hdphoto" Target="../media/hdphoto2.wdp"/><Relationship Id="rId48" Type="http://schemas.openxmlformats.org/officeDocument/2006/relationships/image" Target="../media/image39.png"/><Relationship Id="rId56" Type="http://schemas.openxmlformats.org/officeDocument/2006/relationships/image" Target="../media/image46.jpeg"/><Relationship Id="rId64" Type="http://schemas.openxmlformats.org/officeDocument/2006/relationships/image" Target="../media/image52.jpeg"/><Relationship Id="rId8" Type="http://schemas.openxmlformats.org/officeDocument/2006/relationships/image" Target="../media/image15.gif"/><Relationship Id="rId51" Type="http://schemas.openxmlformats.org/officeDocument/2006/relationships/image" Target="../media/image41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.wav"/><Relationship Id="rId38" Type="http://schemas.openxmlformats.org/officeDocument/2006/relationships/image" Target="../media/image33.jpeg"/><Relationship Id="rId46" Type="http://schemas.openxmlformats.org/officeDocument/2006/relationships/image" Target="../media/image38.png"/><Relationship Id="rId59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0. Les amants d'un jour.wav">
            <a:hlinkClick r:id="" action="ppaction://media"/>
          </p:cNvPr>
          <p:cNvPicPr>
            <a:picLocks noRot="1" noChangeAspect="1"/>
          </p:cNvPicPr>
          <p:nvPr>
            <a:wavAudioFile r:embed="rId1" name="10. Les amants d'un jour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2698.wav">
            <a:hlinkClick r:id="" action="ppaction://media"/>
          </p:cNvPr>
          <p:cNvPicPr>
            <a:picLocks noRot="1" noChangeAspect="1"/>
          </p:cNvPicPr>
          <p:nvPr>
            <a:wavAudioFile r:embed="rId2" name="03 - Souvenir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2714.wav">
            <a:hlinkClick r:id="" action="ppaction://media"/>
          </p:cNvPr>
          <p:cNvPicPr>
            <a:picLocks noRot="1" noChangeAspect="1"/>
          </p:cNvPicPr>
          <p:nvPr>
            <a:wavAudioFile r:embed="rId3" name="06 - La vie c'est maintenan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714.wav">
            <a:hlinkClick r:id="" action="ppaction://media"/>
          </p:cNvPr>
          <p:cNvPicPr>
            <a:picLocks noRot="1" noChangeAspect="1"/>
          </p:cNvPicPr>
          <p:nvPr>
            <a:wavAudioFile r:embed="rId4" name="02 - Qui on es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714.wav">
            <a:hlinkClick r:id="" action="ppaction://media"/>
          </p:cNvPr>
          <p:cNvPicPr>
            <a:picLocks noRot="1" noChangeAspect="1"/>
          </p:cNvPicPr>
          <p:nvPr>
            <a:wavAudioFile r:embed="rId5" name="01 - Sauve qui aim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C:\Users\JCL\Desktop\Chimène chante Piaf\mKLMQKL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1792288"/>
            <a:ext cx="3224213" cy="320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33538" y="1628775"/>
            <a:ext cx="5616575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Non, je ne regrette rien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Padam, padam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Hymne à l'amour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Mon Dieu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Milord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La vie en rose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L'homme à la moto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À quoi ça sert l'amour ? (en duo avec Dany Brillant)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Mon manège à 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Les amants d'un jour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L'accordéoniste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La foule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chimene_détouré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179763"/>
            <a:ext cx="3024188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Non, je ne regrette rie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Padam, padam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Mon Dieu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Hymne à l'amo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Milord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La vie en ros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'homme à la moto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À quoi ça sert l'amour - (en duo avec Dany Brillant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Mon manège à moi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Les amants d'un jou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L'accordéonist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La foul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8" descr="C:\Users\JCL\Desktop\Chimène chante Piaf\mKLMQKL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646238"/>
            <a:ext cx="1341438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9" descr="C:\Users\JCL\Desktop\chi_détouré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05" y="2873084"/>
            <a:ext cx="2089150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5421313"/>
            <a:ext cx="6456363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15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2024-11-13T14:21:10Z</dcterms:modified>
</cp:coreProperties>
</file>