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HXTmSEHBHo7ZB1yO1bCwQ==" hashData="4uiQ70elfcYI3MS19LVc50mEAA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2F2FFF"/>
    <a:srgbClr val="0101FF"/>
    <a:srgbClr val="81FFFF"/>
    <a:srgbClr val="C89800"/>
    <a:srgbClr val="DDFFFF"/>
    <a:srgbClr val="0051A2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70" autoAdjust="0"/>
    <p:restoredTop sz="94660"/>
  </p:normalViewPr>
  <p:slideViewPr>
    <p:cSldViewPr>
      <p:cViewPr>
        <p:scale>
          <a:sx n="78" d="100"/>
          <a:sy n="78" d="100"/>
        </p:scale>
        <p:origin x="-111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99474D9-5103-49AF-B191-793D168CC4A9}" type="datetimeFigureOut">
              <a:rPr lang="fr-FR"/>
              <a:pPr>
                <a:defRPr/>
              </a:pPr>
              <a:t>14/11/2024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319A6A-1DD4-4934-A9BE-F65B976445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1407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36F85D-ABA7-4D41-B682-BD020D2E1DF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02D9C6-716D-42F9-8103-0A395FF4E4C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EAA496-9555-43BE-BB1F-6829F29A20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2AEF3-99F5-4797-BCC0-99CBBA8157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4949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E25F5-1414-4C16-B0C3-355580EA70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227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C2B40-A226-436A-B838-A58AC19441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8229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5320F-D1D3-49F1-A918-6C8020C3EA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115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05225-3878-48E7-9457-87860E6B6E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874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25123-C4E9-459E-A4C1-BA09E6DF6A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8274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8C254-04D2-43D2-B7DB-26522D8EB7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462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105CB-E755-47AB-907F-27AB0553B1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3347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E929F-448C-48FB-9979-B2EDEB25F3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0151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36D6A-A97B-47CE-8BDD-401AE60246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2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C7CE4-B17A-4370-BC66-A873570A6B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197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81000">
              <a:schemeClr val="accent2">
                <a:lumMod val="20000"/>
                <a:lumOff val="80000"/>
              </a:schemeClr>
            </a:gs>
            <a:gs pos="91000">
              <a:schemeClr val="accent4">
                <a:lumMod val="10000"/>
              </a:schemeClr>
            </a:gs>
            <a:gs pos="87000">
              <a:schemeClr val="tx1"/>
            </a:gs>
            <a:gs pos="75000">
              <a:srgbClr val="DE8400"/>
            </a:gs>
            <a:gs pos="69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A395A6-DA9A-47CD-B35B-99C6802DAD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3" Type="http://schemas.openxmlformats.org/officeDocument/2006/relationships/audio" Target="../media/media1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microsoft.com/office/2007/relationships/media" Target="../media/media1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openxmlformats.org/officeDocument/2006/relationships/image" Target="../media/image35.png"/><Relationship Id="rId47" Type="http://schemas.openxmlformats.org/officeDocument/2006/relationships/image" Target="../media/image40.jpeg"/><Relationship Id="rId50" Type="http://schemas.openxmlformats.org/officeDocument/2006/relationships/image" Target="../media/image43.jpeg"/><Relationship Id="rId55" Type="http://schemas.openxmlformats.org/officeDocument/2006/relationships/image" Target="../media/image47.png"/><Relationship Id="rId7" Type="http://schemas.openxmlformats.org/officeDocument/2006/relationships/image" Target="../media/image13.gif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microsoft.com/office/2007/relationships/hdphoto" Target="../media/hdphoto2.wdp"/><Relationship Id="rId46" Type="http://schemas.openxmlformats.org/officeDocument/2006/relationships/image" Target="../media/image39.jpeg"/><Relationship Id="rId59" Type="http://schemas.openxmlformats.org/officeDocument/2006/relationships/image" Target="../media/image51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9.wav"/><Relationship Id="rId41" Type="http://schemas.openxmlformats.org/officeDocument/2006/relationships/image" Target="../media/image34.png"/><Relationship Id="rId54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png"/><Relationship Id="rId40" Type="http://schemas.microsoft.com/office/2007/relationships/hdphoto" Target="../media/hdphoto3.wdp"/><Relationship Id="rId45" Type="http://schemas.openxmlformats.org/officeDocument/2006/relationships/image" Target="../media/image38.png"/><Relationship Id="rId53" Type="http://schemas.openxmlformats.org/officeDocument/2006/relationships/image" Target="../media/image45.png"/><Relationship Id="rId58" Type="http://schemas.openxmlformats.org/officeDocument/2006/relationships/image" Target="../media/image50.png"/><Relationship Id="rId5" Type="http://schemas.openxmlformats.org/officeDocument/2006/relationships/image" Target="../media/image6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microsoft.com/office/2007/relationships/hdphoto" Target="../media/hdphoto1.wdp"/><Relationship Id="rId49" Type="http://schemas.openxmlformats.org/officeDocument/2006/relationships/image" Target="../media/image42.jpeg"/><Relationship Id="rId57" Type="http://schemas.openxmlformats.org/officeDocument/2006/relationships/image" Target="../media/image49.pn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7.gif"/><Relationship Id="rId52" Type="http://schemas.microsoft.com/office/2007/relationships/hdphoto" Target="../media/hdphoto4.wdp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6.png"/><Relationship Id="rId48" Type="http://schemas.openxmlformats.org/officeDocument/2006/relationships/image" Target="../media/image41.jpeg"/><Relationship Id="rId56" Type="http://schemas.openxmlformats.org/officeDocument/2006/relationships/image" Target="../media/image48.jpeg"/><Relationship Id="rId8" Type="http://schemas.openxmlformats.org/officeDocument/2006/relationships/image" Target="../media/image14.gif"/><Relationship Id="rId51" Type="http://schemas.openxmlformats.org/officeDocument/2006/relationships/image" Target="../media/image44.png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7 - La magicienne.wav">
            <a:hlinkClick r:id="" action="ppaction://media"/>
          </p:cNvPr>
          <p:cNvPicPr>
            <a:picLocks noRot="1" noChangeAspect="1"/>
          </p:cNvPicPr>
          <p:nvPr>
            <a:wavAudioFile r:embed="rId1" name="07 - La magicienne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7" descr="C:\Users\JCL\Desktop\Animation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1"/>
            <a:ext cx="4063835" cy="381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39775"/>
            <a:ext cx="7200900" cy="5360988"/>
          </a:xfrm>
          <a:prstGeom prst="frame">
            <a:avLst>
              <a:gd name="adj1" fmla="val 192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Chimène Badi - GOSPEL &amp; SOUL  la voix et l’âme (2024)\tot5h4ao7j1oc-60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106" y="1710986"/>
            <a:ext cx="3516651" cy="3516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10. Les couleurs de ma vie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Users\JCL\Desktop\Animation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39775"/>
            <a:ext cx="7200900" cy="5360988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347864" y="1700808"/>
            <a:ext cx="4319588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01. Noir C'est Noir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02. Je Reste Là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03. </a:t>
            </a:r>
            <a:r>
              <a:rPr lang="fr-FR" sz="2000" b="1" dirty="0" err="1">
                <a:solidFill>
                  <a:srgbClr val="FFC000"/>
                </a:solidFill>
              </a:rPr>
              <a:t>Rehab</a:t>
            </a:r>
            <a:r>
              <a:rPr lang="fr-FR" sz="2000" b="1" dirty="0">
                <a:solidFill>
                  <a:srgbClr val="FFC000"/>
                </a:solidFill>
              </a:rPr>
              <a:t>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04. Au Nom De Qui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05. Le Ballet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06. Une Et Mille Femmes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07. Man In The Mirror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08. Je T’aime Nous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09. I </a:t>
            </a:r>
            <a:r>
              <a:rPr lang="fr-FR" sz="2000" b="1" dirty="0" err="1">
                <a:solidFill>
                  <a:srgbClr val="FFC000"/>
                </a:solidFill>
              </a:rPr>
              <a:t>Wish</a:t>
            </a:r>
            <a:r>
              <a:rPr lang="fr-FR" sz="2000" b="1" dirty="0">
                <a:solidFill>
                  <a:srgbClr val="FFC000"/>
                </a:solidFill>
              </a:rPr>
              <a:t>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10. Les Couleurs De Ma Vie 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84418"/>
            <a:ext cx="4680520" cy="340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Noir c'est noi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Je reste là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Au nom de qui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Rehab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Le balle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Une et mille femme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Man in the Mirror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Je t’aime nou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I wish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Les couleurs de ma vi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" y="4025857"/>
            <a:ext cx="661194" cy="18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JCL\Desktop\Chimène Badi - GOSPEL &amp; SOUL  la voix et l’âme (2024)\tot5h4ao7j1oc-600.jp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039" y="1664494"/>
            <a:ext cx="1306512" cy="130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0" name="Picture 2" descr="C:\Users\JCL\Desktop\4_détouré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363" y="2862229"/>
            <a:ext cx="2126300" cy="327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50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Affichage à l'écran (4:3)</PresentationFormat>
  <Paragraphs>13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2024-11-14T08:39:28Z</dcterms:modified>
</cp:coreProperties>
</file>