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9" r:id="rId3"/>
    <p:sldId id="260" r:id="rId4"/>
    <p:sldId id="264" r:id="rId5"/>
    <p:sldId id="265" r:id="rId6"/>
    <p:sldId id="277" r:id="rId7"/>
    <p:sldId id="269" r:id="rId8"/>
    <p:sldId id="271" r:id="rId9"/>
    <p:sldId id="272" r:id="rId10"/>
    <p:sldId id="276" r:id="rId11"/>
    <p:sldId id="275" r:id="rId12"/>
    <p:sldId id="266" r:id="rId13"/>
    <p:sldId id="267" r:id="rId14"/>
    <p:sldId id="274" r:id="rId15"/>
    <p:sldId id="268" r:id="rId16"/>
    <p:sldId id="262" r:id="rId17"/>
    <p:sldId id="263" r:id="rId18"/>
    <p:sldId id="270" r:id="rId19"/>
    <p:sldId id="273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58" r:id="rId35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1StbjelA+FG1OooDS92g==" hashData="M0wATDaWb2IJbYh00dDFsIT32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gif"/><Relationship Id="rId7" Type="http://schemas.openxmlformats.org/officeDocument/2006/relationships/image" Target="../media/image49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852000" y="2340000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40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</a:t>
            </a:r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4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9533" y="72000"/>
            <a:ext cx="231345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Les gorges </a:t>
            </a:r>
            <a:endParaRPr lang="fr-FR" sz="3200" b="1" dirty="0" smtClean="0">
              <a:ln w="6350">
                <a:solidFill>
                  <a:prstClr val="white">
                    <a:lumMod val="85000"/>
                  </a:prstClr>
                </a:solidFill>
              </a:ln>
              <a:solidFill>
                <a:prstClr val="black"/>
              </a:solidFill>
              <a:latin typeface="Bernard MT Condensed" pitchFamily="18" charset="0"/>
            </a:endParaRP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et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l’Ermitage </a:t>
            </a:r>
            <a:endParaRPr lang="fr-FR" sz="3200" b="1" dirty="0" smtClean="0">
              <a:ln w="6350">
                <a:solidFill>
                  <a:prstClr val="white">
                    <a:lumMod val="85000"/>
                  </a:prstClr>
                </a:solidFill>
              </a:ln>
              <a:solidFill>
                <a:prstClr val="black"/>
              </a:solidFill>
              <a:latin typeface="Bernard MT Condensed" pitchFamily="18" charset="0"/>
            </a:endParaRP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 </a:t>
            </a:r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Galamus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3564000" y="1692000"/>
            <a:ext cx="24129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</a:t>
            </a:r>
            <a:r>
              <a:rPr lang="fr-FR" sz="3200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Peyrepertuse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15" name="Clair.. Gilbert Osullivan Guitar instrumental played by Phil McGarrick FREE TABS.wav">
            <a:hlinkClick r:id="" action="ppaction://media"/>
          </p:cNvPr>
          <p:cNvPicPr>
            <a:picLocks noRot="1" noChangeAspect="1"/>
          </p:cNvPicPr>
          <p:nvPr>
            <a:wavAudioFile r:embed="rId1" name="Clair.. Gilbert Osullivan Guitar instrumental played by Phil McGarrick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4644826" y="10618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8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8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10-19 21393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72000"/>
            <a:ext cx="1440000" cy="92918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81825_1625597855035525_5475945735869180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594" y="0"/>
            <a:ext cx="3006090" cy="4572000"/>
          </a:xfrm>
          <a:prstGeom prst="rect">
            <a:avLst/>
          </a:prstGeom>
        </p:spPr>
      </p:pic>
      <p:pic>
        <p:nvPicPr>
          <p:cNvPr id="3" name="Image 2" descr="461144753_1625597888368855_8864015194942771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74608" cy="4572000"/>
          </a:xfrm>
          <a:prstGeom prst="rect">
            <a:avLst/>
          </a:prstGeom>
        </p:spPr>
      </p:pic>
      <p:pic>
        <p:nvPicPr>
          <p:cNvPr id="4" name="Image 3" descr="461414502_1625597918368852_208502971945336086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62917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0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4634"/>
            <a:ext cx="1800000" cy="63736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9 21494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545" y="3996000"/>
            <a:ext cx="1800000" cy="618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Image 2" descr="Capture d’écran 2024-10-19 21502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4746" y="4032000"/>
            <a:ext cx="1944000" cy="51975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9 2156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0" y="3654157"/>
            <a:ext cx="1440000" cy="413392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25416_1626397948288849_1211960529210815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000" y="0"/>
            <a:ext cx="2977515" cy="4572000"/>
          </a:xfrm>
          <a:prstGeom prst="rect">
            <a:avLst/>
          </a:prstGeom>
        </p:spPr>
      </p:pic>
      <p:pic>
        <p:nvPicPr>
          <p:cNvPr id="3" name="Image 2" descr="461392059_1626398371622140_44458571064115010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6000" y="0"/>
            <a:ext cx="2574613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2252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62580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Clair 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-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19.10</a:t>
            </a:r>
            <a:r>
              <a:rPr lang="fr-FR" sz="1300" b="1" dirty="0" smtClean="0">
                <a:solidFill>
                  <a:srgbClr val="FF0000"/>
                </a:solidFill>
              </a:rPr>
              <a:t>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1525</TotalTime>
  <Words>59</Words>
  <Application>Microsoft Office PowerPoint</Application>
  <PresentationFormat>Personnalisé</PresentationFormat>
  <Paragraphs>20</Paragraphs>
  <Slides>34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207</cp:revision>
  <dcterms:created xsi:type="dcterms:W3CDTF">2020-05-12T17:47:43Z</dcterms:created>
  <dcterms:modified xsi:type="dcterms:W3CDTF">2024-10-19T20:12:09Z</dcterms:modified>
</cp:coreProperties>
</file>