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3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58" r:id="rId41"/>
  </p:sldIdLst>
  <p:sldSz cx="8137525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0odDarWjwQG7HeDKuk0XA==" hashData="jrpSwr1Z33NySTUwYGLnYULjgC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1" autoAdjust="0"/>
    <p:restoredTop sz="94660"/>
  </p:normalViewPr>
  <p:slideViewPr>
    <p:cSldViewPr>
      <p:cViewPr varScale="1">
        <p:scale>
          <a:sx n="94" d="100"/>
          <a:sy n="94" d="100"/>
        </p:scale>
        <p:origin x="-168" y="-90"/>
      </p:cViewPr>
      <p:guideLst>
        <p:guide orient="horz" pos="1441"/>
        <p:guide pos="256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77825" y="685800"/>
            <a:ext cx="61023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0316" y="1420287"/>
            <a:ext cx="6916896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20631" y="2590800"/>
            <a:ext cx="5696267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810" y="2937934"/>
            <a:ext cx="6916896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42810" y="1937810"/>
            <a:ext cx="6916896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068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365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23409"/>
            <a:ext cx="3595486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6877" y="1449917"/>
            <a:ext cx="3595486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133753" y="1023409"/>
            <a:ext cx="3596899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133753" y="1449917"/>
            <a:ext cx="3596899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6878" y="182033"/>
            <a:ext cx="2677189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81547" y="182034"/>
            <a:ext cx="4549102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06878" y="956737"/>
            <a:ext cx="2677189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95012" y="3200400"/>
            <a:ext cx="4882515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95012" y="408516"/>
            <a:ext cx="4882515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95012" y="3578228"/>
            <a:ext cx="4882515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899705" y="183094"/>
            <a:ext cx="1830943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6877" y="183094"/>
            <a:ext cx="5357204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06877" y="183092"/>
            <a:ext cx="7323773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66802"/>
            <a:ext cx="7323773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06877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780323" y="4237569"/>
            <a:ext cx="2576883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831893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edg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gif"/><Relationship Id="rId7" Type="http://schemas.openxmlformats.org/officeDocument/2006/relationships/image" Target="../media/image50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220000">
            <a:off x="3724712" y="216001"/>
            <a:ext cx="2169735" cy="203271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S’aventure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96112" y="96000"/>
            <a:ext cx="3620187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3716350" y="2520001"/>
            <a:ext cx="26591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La photographie est un doux roman inspiré des images de la vie.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3780002"/>
            <a:ext cx="81375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Vers le sud de la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672410" y="2196001"/>
            <a:ext cx="27555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466710" y="1645929"/>
            <a:ext cx="987823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015478" y="2916001"/>
            <a:ext cx="1056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39</a:t>
            </a:r>
            <a:endParaRPr lang="fr-FR" sz="54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26180" y="1656000"/>
            <a:ext cx="12222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Étape  3</a:t>
            </a:r>
            <a:endParaRPr lang="fr-FR" sz="2000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64000" y="1116000"/>
            <a:ext cx="21881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Catalogne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15833" y="108001"/>
            <a:ext cx="242085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Sainte Eulalie </a:t>
            </a:r>
          </a:p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 </a:t>
            </a:r>
            <a:r>
              <a:rPr lang="fr-FR" sz="3200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Cernon</a:t>
            </a:r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3456000" y="1692000"/>
            <a:ext cx="32403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Nisan-lez-Ensérune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pic>
        <p:nvPicPr>
          <p:cNvPr id="18" name="Cobla Osona Hilarienca R.Viladesau.wav">
            <a:hlinkClick r:id="" action="ppaction://media"/>
          </p:cNvPr>
          <p:cNvPicPr>
            <a:picLocks noRot="1" noChangeAspect="1"/>
          </p:cNvPicPr>
          <p:nvPr>
            <a:wavAudioFile r:embed="rId1" name="Cobla Osona Hilarienca R.Viladesau.wav"/>
          </p:nvPr>
        </p:nvPicPr>
        <p:blipFill>
          <a:blip r:embed="rId6" cstate="print"/>
          <a:stretch>
            <a:fillRect/>
          </a:stretch>
        </p:blipFill>
        <p:spPr>
          <a:xfrm>
            <a:off x="4572818" y="127788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8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800"/>
                            </p:stCondLst>
                            <p:childTnLst>
                              <p:par>
                                <p:cTn id="27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800"/>
                            </p:stCondLst>
                            <p:childTnLst>
                              <p:par>
                                <p:cTn id="32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800"/>
                            </p:stCondLst>
                            <p:childTnLst>
                              <p:par>
                                <p:cTn id="37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800"/>
                            </p:stCondLst>
                            <p:childTnLst>
                              <p:par>
                                <p:cTn id="42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800"/>
                            </p:stCondLst>
                            <p:childTnLst>
                              <p:par>
                                <p:cTn id="4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800"/>
                            </p:stCondLst>
                            <p:childTnLst>
                              <p:par>
                                <p:cTn id="5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800"/>
                            </p:stCondLst>
                            <p:childTnLst>
                              <p:par>
                                <p:cTn id="5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630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60000">
            <a:off x="6235004" y="3870000"/>
            <a:ext cx="1440000" cy="70046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88380_1623000805295230_1809459962359129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1458" y="0"/>
            <a:ext cx="2574608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716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2338" y="4032000"/>
            <a:ext cx="1440000" cy="53334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632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4151430"/>
            <a:ext cx="1800000" cy="42057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49465" y="3904000"/>
            <a:ext cx="226223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252000" y="0"/>
            <a:ext cx="1009181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2251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153350" y="72000"/>
            <a:ext cx="5767391" cy="625808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Hilarienca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  - </a:t>
            </a:r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Cobla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  </a:t>
            </a:r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Osona</a:t>
            </a:r>
            <a:endParaRPr lang="fr-FR" sz="34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22497" y="3276000"/>
            <a:ext cx="2185526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954229" y="1368002"/>
            <a:ext cx="1024101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18.10..2024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3860" y="3798168"/>
            <a:ext cx="1409807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6026" y="32000"/>
            <a:ext cx="776668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6407500" y="2400000"/>
            <a:ext cx="961125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163" y="576000"/>
            <a:ext cx="128150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2001" y="2574034"/>
            <a:ext cx="1517309" cy="1476375"/>
          </a:xfrm>
          <a:prstGeom prst="rect">
            <a:avLst/>
          </a:prstGeom>
        </p:spPr>
      </p:pic>
      <p:pic>
        <p:nvPicPr>
          <p:cNvPr id="14" name="Image 13" descr="b1sport-2891727_960_72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64557" y="1008000"/>
            <a:ext cx="1244584" cy="1080000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1470</TotalTime>
  <Words>59</Words>
  <Application>Microsoft Office PowerPoint</Application>
  <PresentationFormat>Personnalisé</PresentationFormat>
  <Paragraphs>20</Paragraphs>
  <Slides>40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200</cp:revision>
  <dcterms:created xsi:type="dcterms:W3CDTF">2020-05-12T17:47:43Z</dcterms:created>
  <dcterms:modified xsi:type="dcterms:W3CDTF">2024-10-19T20:16:09Z</dcterms:modified>
</cp:coreProperties>
</file>