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60" r:id="rId2"/>
  </p:sldMasterIdLst>
  <p:sldIdLst>
    <p:sldId id="409" r:id="rId3"/>
    <p:sldId id="410" r:id="rId4"/>
    <p:sldId id="411" r:id="rId5"/>
    <p:sldId id="412" r:id="rId6"/>
    <p:sldId id="427" r:id="rId7"/>
    <p:sldId id="413" r:id="rId8"/>
    <p:sldId id="414" r:id="rId9"/>
    <p:sldId id="415" r:id="rId10"/>
    <p:sldId id="428" r:id="rId11"/>
    <p:sldId id="416" r:id="rId12"/>
    <p:sldId id="417" r:id="rId13"/>
    <p:sldId id="418" r:id="rId14"/>
    <p:sldId id="426" r:id="rId15"/>
    <p:sldId id="419" r:id="rId16"/>
    <p:sldId id="420" r:id="rId17"/>
    <p:sldId id="421" r:id="rId18"/>
    <p:sldId id="429" r:id="rId19"/>
    <p:sldId id="422" r:id="rId20"/>
    <p:sldId id="423" r:id="rId21"/>
    <p:sldId id="431" r:id="rId22"/>
    <p:sldId id="424" r:id="rId23"/>
    <p:sldId id="430" r:id="rId24"/>
    <p:sldId id="425" r:id="rId25"/>
    <p:sldId id="432" r:id="rId26"/>
    <p:sldId id="444" r:id="rId27"/>
    <p:sldId id="434" r:id="rId28"/>
    <p:sldId id="445" r:id="rId29"/>
    <p:sldId id="436" r:id="rId30"/>
    <p:sldId id="442" r:id="rId31"/>
    <p:sldId id="446" r:id="rId32"/>
    <p:sldId id="447" r:id="rId33"/>
    <p:sldId id="441" r:id="rId34"/>
    <p:sldId id="448" r:id="rId35"/>
    <p:sldId id="449" r:id="rId36"/>
    <p:sldId id="450" r:id="rId37"/>
    <p:sldId id="440" r:id="rId38"/>
    <p:sldId id="451" r:id="rId39"/>
    <p:sldId id="452" r:id="rId40"/>
    <p:sldId id="453" r:id="rId41"/>
    <p:sldId id="439" r:id="rId42"/>
    <p:sldId id="454" r:id="rId43"/>
    <p:sldId id="455" r:id="rId44"/>
    <p:sldId id="456" r:id="rId45"/>
    <p:sldId id="438" r:id="rId46"/>
    <p:sldId id="457" r:id="rId47"/>
    <p:sldId id="458" r:id="rId48"/>
    <p:sldId id="459" r:id="rId49"/>
    <p:sldId id="437" r:id="rId50"/>
    <p:sldId id="460" r:id="rId51"/>
    <p:sldId id="461" r:id="rId52"/>
    <p:sldId id="462" r:id="rId53"/>
    <p:sldId id="433" r:id="rId54"/>
    <p:sldId id="463" r:id="rId55"/>
    <p:sldId id="464" r:id="rId56"/>
    <p:sldId id="469" r:id="rId57"/>
    <p:sldId id="435" r:id="rId58"/>
    <p:sldId id="465" r:id="rId59"/>
    <p:sldId id="466" r:id="rId60"/>
    <p:sldId id="467" r:id="rId61"/>
    <p:sldId id="302" r:id="rId62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z0kYqPt5SAfFGiKT6avlQ==" hashData="CPFm2XqPkQIqBM99C3YgtthPz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79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6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7" y="153121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7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53121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35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1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4" y="4788445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4" y="61151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4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6" y="274003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7400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218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387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6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1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6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95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295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99" y="272573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2361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299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788384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61143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76" y="273947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292" y="273947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0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69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89" y="6340228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1" y="274156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96344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295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62" y="6340172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61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—Pngtree—fog mist effect free png_79540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94496" y="1255529"/>
            <a:ext cx="5348116" cy="3008315"/>
          </a:xfrm>
          <a:prstGeom prst="rect">
            <a:avLst/>
          </a:prstGeom>
        </p:spPr>
      </p:pic>
      <p:pic>
        <p:nvPicPr>
          <p:cNvPr id="34" name="Image 33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34456" y="-828203"/>
            <a:ext cx="5852172" cy="3291847"/>
          </a:xfrm>
          <a:prstGeom prst="rect">
            <a:avLst/>
          </a:prstGeom>
        </p:spPr>
      </p:pic>
      <p:pic>
        <p:nvPicPr>
          <p:cNvPr id="33" name="Image 32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04714" y="1774345"/>
            <a:ext cx="5852172" cy="3291847"/>
          </a:xfrm>
          <a:prstGeom prst="rect">
            <a:avLst/>
          </a:prstGeom>
        </p:spPr>
      </p:pic>
      <p:pic>
        <p:nvPicPr>
          <p:cNvPr id="32" name="Image 31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74816" y="3204245"/>
            <a:ext cx="5852172" cy="3291847"/>
          </a:xfrm>
          <a:prstGeom prst="rect">
            <a:avLst/>
          </a:prstGeom>
        </p:spPr>
      </p:pic>
      <p:pic>
        <p:nvPicPr>
          <p:cNvPr id="31" name="Image 30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629840" y="3060229"/>
            <a:ext cx="5852172" cy="3291847"/>
          </a:xfrm>
          <a:prstGeom prst="rect">
            <a:avLst/>
          </a:prstGeom>
        </p:spPr>
      </p:pic>
      <p:pic>
        <p:nvPicPr>
          <p:cNvPr id="30" name="Image 29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02808" y="1692077"/>
            <a:ext cx="5852172" cy="3291847"/>
          </a:xfrm>
          <a:prstGeom prst="rect">
            <a:avLst/>
          </a:prstGeom>
        </p:spPr>
      </p:pic>
      <p:pic>
        <p:nvPicPr>
          <p:cNvPr id="29" name="Image 28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69800" y="1260029"/>
            <a:ext cx="5852172" cy="3291847"/>
          </a:xfrm>
          <a:prstGeom prst="rect">
            <a:avLst/>
          </a:prstGeom>
        </p:spPr>
      </p:pic>
      <p:pic>
        <p:nvPicPr>
          <p:cNvPr id="28" name="Image 27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98752" y="-468163"/>
            <a:ext cx="5852172" cy="3291847"/>
          </a:xfrm>
          <a:prstGeom prst="rect">
            <a:avLst/>
          </a:prstGeom>
        </p:spPr>
      </p:pic>
      <p:pic>
        <p:nvPicPr>
          <p:cNvPr id="27" name="Image 26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41808" y="-612179"/>
            <a:ext cx="5852172" cy="329184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" y="3636293"/>
            <a:ext cx="24002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4380000">
            <a:off x="4564999" y="506344"/>
            <a:ext cx="5955731" cy="504888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762998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364486"/>
            <a:ext cx="6929330" cy="104065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3175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rgbClr val="FF0000"/>
                  </a:solidFill>
                </a:ln>
                <a:latin typeface="Broadway" pitchFamily="82" charset="0"/>
              </a:rPr>
              <a:t>Brumes et brouillards</a:t>
            </a:r>
            <a:endParaRPr lang="fr-FR" sz="6000" dirty="0">
              <a:ln w="1905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40782" y="1654116"/>
            <a:ext cx="1979861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797691" y="4356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5</a:t>
            </a:r>
            <a:endParaRPr lang="fr-FR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37" name="Jean-Marc Staehle - Voyage enchanteur1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Voyage enchanteur1.wav"/>
          </p:nvPr>
        </p:nvPicPr>
        <p:blipFill>
          <a:blip r:embed="rId7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5" grpId="0"/>
      <p:bldP spid="2" grpId="0"/>
      <p:bldP spid="4" grpId="0"/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0328_3698217270465980_6142296151123644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0692_3698217240465983_29886580351505498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98300_3698217213799319_6536430132731690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1061_3698217220465985_6951154242205183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7791_10230759908684353_6805705593142800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38014_3698217257132648_6253117201991668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57721_10223933322696364_5128206876205674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4363" y="0"/>
            <a:ext cx="41128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29126_7204074719668489_5338389394977332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6181_7186782958064332_4235055370061202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75717_7204074986335129_8073105012692788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53616_7204074269668534_8453340383027858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2668_7204074116335216_7105830845796318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75417_7204075016335126_362466451842187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2833_7186782834731011_5192157338039029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0493_7204074399668521_199086982813091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5297_1150023383077330_5648198982137806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569"/>
            <a:ext cx="10261600" cy="57673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94389_7186782508064377_6352039082466385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0625" y="5796000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1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3" y="4104001"/>
            <a:ext cx="5922091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Voyage  enchanteur 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6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0780" y="671019"/>
            <a:ext cx="1128113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455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0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6" y="287602"/>
            <a:ext cx="900000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 rot="-180000">
            <a:off x="5934491" y="3960000"/>
            <a:ext cx="2702254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1208</TotalTime>
  <Words>40</Words>
  <Application>Microsoft Office PowerPoint</Application>
  <PresentationFormat>Personnalisé</PresentationFormat>
  <Paragraphs>12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209</cp:revision>
  <dcterms:created xsi:type="dcterms:W3CDTF">2020-05-12T17:47:43Z</dcterms:created>
  <dcterms:modified xsi:type="dcterms:W3CDTF">2024-10-16T20:22:01Z</dcterms:modified>
</cp:coreProperties>
</file>