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7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2RGp1ZG1e6reS1hv/v37g==" hashData="vgKnAxxceolN0sPGYh0JFfqB9S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264"/>
    <a:srgbClr val="F8AEF8"/>
    <a:srgbClr val="002448"/>
    <a:srgbClr val="005EBC"/>
    <a:srgbClr val="00458A"/>
    <a:srgbClr val="004F9E"/>
    <a:srgbClr val="0101FF"/>
    <a:srgbClr val="0000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12" autoAdjust="0"/>
    <p:restoredTop sz="94660"/>
  </p:normalViewPr>
  <p:slideViewPr>
    <p:cSldViewPr>
      <p:cViewPr>
        <p:scale>
          <a:sx n="83" d="100"/>
          <a:sy n="83" d="100"/>
        </p:scale>
        <p:origin x="-1013" y="-1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6C9465-4432-45A6-8D1A-0D12336C7A9B}" type="datetimeFigureOut">
              <a:rPr lang="fr-FR"/>
              <a:pPr>
                <a:defRPr/>
              </a:pPr>
              <a:t>12/11/2024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734F1D-D4DD-42A0-B219-B963774BBC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0599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38CDB4B-BACB-490A-9FCE-9AE189D13F6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DAB872A-6F0F-4E32-AA1D-F36600022BB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97C2B2-A4B6-405F-8335-D894AB88A58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1F71D-94C0-42A1-8A02-D15B6BB399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6023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12162-3BF1-43E6-A17D-BE74B9A572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9328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D57C0-BAE2-4FC3-A032-8B33A33197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0908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C1044-F5F6-4E99-AB78-49C07EED7F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4317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3F2DE2-164D-4E9F-8B85-F9A19A3C5B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525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F2485-2687-42A0-AC67-57630A210E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7078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9AF6A2-EB91-4664-AB2C-8884EF9DAA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432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2C53F-074D-4D88-936A-462DA4A6DE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4292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A590B-6C39-4C2A-8E19-6BFAA0B657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3942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0F3E1-A675-4AD8-BC36-D4DB706C72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1140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44957-8278-45C8-9FC7-69D846CE5C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2976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81000">
              <a:srgbClr val="F8AEF8"/>
            </a:gs>
            <a:gs pos="89000">
              <a:schemeClr val="tx1"/>
            </a:gs>
            <a:gs pos="91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03DD62C-B103-433B-BED1-9B927A26C9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audio1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jpe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3.wav"/><Relationship Id="rId42" Type="http://schemas.openxmlformats.org/officeDocument/2006/relationships/audio" Target="../media/audio17.wav"/><Relationship Id="rId47" Type="http://schemas.microsoft.com/office/2007/relationships/hdphoto" Target="../media/hdphoto1.wdp"/><Relationship Id="rId50" Type="http://schemas.microsoft.com/office/2007/relationships/hdphoto" Target="../media/hdphoto2.wdp"/><Relationship Id="rId55" Type="http://schemas.openxmlformats.org/officeDocument/2006/relationships/image" Target="../media/image41.png"/><Relationship Id="rId63" Type="http://schemas.openxmlformats.org/officeDocument/2006/relationships/image" Target="../media/image47.gif"/><Relationship Id="rId68" Type="http://schemas.openxmlformats.org/officeDocument/2006/relationships/image" Target="../media/image52.png"/><Relationship Id="rId76" Type="http://schemas.openxmlformats.org/officeDocument/2006/relationships/image" Target="../media/image58.png"/><Relationship Id="rId7" Type="http://schemas.openxmlformats.org/officeDocument/2006/relationships/image" Target="../media/image13.gif"/><Relationship Id="rId71" Type="http://schemas.openxmlformats.org/officeDocument/2006/relationships/audio" Target="../media/audio18.wav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6.jpeg"/><Relationship Id="rId11" Type="http://schemas.openxmlformats.org/officeDocument/2006/relationships/image" Target="../media/image17.png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0.jpeg"/><Relationship Id="rId40" Type="http://schemas.openxmlformats.org/officeDocument/2006/relationships/audio" Target="../media/audio16.wav"/><Relationship Id="rId45" Type="http://schemas.openxmlformats.org/officeDocument/2006/relationships/image" Target="../media/image35.gif"/><Relationship Id="rId53" Type="http://schemas.openxmlformats.org/officeDocument/2006/relationships/image" Target="../media/image40.png"/><Relationship Id="rId58" Type="http://schemas.openxmlformats.org/officeDocument/2006/relationships/image" Target="../media/image43.png"/><Relationship Id="rId66" Type="http://schemas.openxmlformats.org/officeDocument/2006/relationships/image" Target="../media/image50.png"/><Relationship Id="rId74" Type="http://schemas.openxmlformats.org/officeDocument/2006/relationships/image" Target="../media/image56.jpeg"/><Relationship Id="rId5" Type="http://schemas.openxmlformats.org/officeDocument/2006/relationships/image" Target="../media/image11.png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openxmlformats.org/officeDocument/2006/relationships/image" Target="../media/image38.png"/><Relationship Id="rId57" Type="http://schemas.microsoft.com/office/2007/relationships/hdphoto" Target="../media/hdphoto5.wdp"/><Relationship Id="rId61" Type="http://schemas.openxmlformats.org/officeDocument/2006/relationships/image" Target="../media/image45.png"/><Relationship Id="rId10" Type="http://schemas.openxmlformats.org/officeDocument/2006/relationships/image" Target="../media/image16.png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gif"/><Relationship Id="rId52" Type="http://schemas.microsoft.com/office/2007/relationships/hdphoto" Target="../media/hdphoto3.wdp"/><Relationship Id="rId60" Type="http://schemas.openxmlformats.org/officeDocument/2006/relationships/image" Target="../media/image44.png"/><Relationship Id="rId65" Type="http://schemas.openxmlformats.org/officeDocument/2006/relationships/image" Target="../media/image49.jpeg"/><Relationship Id="rId73" Type="http://schemas.openxmlformats.org/officeDocument/2006/relationships/image" Target="../media/image4.gif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5.jpeg"/><Relationship Id="rId30" Type="http://schemas.openxmlformats.org/officeDocument/2006/relationships/audio" Target="../media/audio11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openxmlformats.org/officeDocument/2006/relationships/image" Target="../media/image37.png"/><Relationship Id="rId56" Type="http://schemas.openxmlformats.org/officeDocument/2006/relationships/image" Target="../media/image42.png"/><Relationship Id="rId64" Type="http://schemas.openxmlformats.org/officeDocument/2006/relationships/image" Target="../media/image48.png"/><Relationship Id="rId69" Type="http://schemas.openxmlformats.org/officeDocument/2006/relationships/image" Target="../media/image53.gif"/><Relationship Id="rId8" Type="http://schemas.openxmlformats.org/officeDocument/2006/relationships/image" Target="../media/image14.gif"/><Relationship Id="rId51" Type="http://schemas.openxmlformats.org/officeDocument/2006/relationships/image" Target="../media/image39.png"/><Relationship Id="rId72" Type="http://schemas.openxmlformats.org/officeDocument/2006/relationships/image" Target="../media/image55.jpeg"/><Relationship Id="rId3" Type="http://schemas.openxmlformats.org/officeDocument/2006/relationships/image" Target="../media/image9.png"/><Relationship Id="rId12" Type="http://schemas.openxmlformats.org/officeDocument/2006/relationships/audio" Target="../media/audio2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5.wav"/><Relationship Id="rId46" Type="http://schemas.openxmlformats.org/officeDocument/2006/relationships/image" Target="../media/image36.png"/><Relationship Id="rId59" Type="http://schemas.microsoft.com/office/2007/relationships/hdphoto" Target="../media/hdphoto6.wdp"/><Relationship Id="rId67" Type="http://schemas.openxmlformats.org/officeDocument/2006/relationships/image" Target="../media/image51.jpeg"/><Relationship Id="rId20" Type="http://schemas.openxmlformats.org/officeDocument/2006/relationships/audio" Target="../media/audio6.wav"/><Relationship Id="rId41" Type="http://schemas.openxmlformats.org/officeDocument/2006/relationships/image" Target="../media/image32.jpeg"/><Relationship Id="rId54" Type="http://schemas.microsoft.com/office/2007/relationships/hdphoto" Target="../media/hdphoto4.wdp"/><Relationship Id="rId62" Type="http://schemas.openxmlformats.org/officeDocument/2006/relationships/image" Target="../media/image46.png"/><Relationship Id="rId70" Type="http://schemas.openxmlformats.org/officeDocument/2006/relationships/image" Target="../media/image54.png"/><Relationship Id="rId75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9. Pull marin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" name="07 - Ami.wav">
            <a:hlinkClick r:id="" action="ppaction://media"/>
          </p:cNvPr>
          <p:cNvPicPr>
            <a:picLocks noRot="1" noChangeAspect="1"/>
          </p:cNvPicPr>
          <p:nvPr>
            <a:wavAudioFile r:embed="rId3" name="07 - Ami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IMPOSTEUR\8AbDfRK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648942"/>
            <a:ext cx="3587771" cy="358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467544" y="1340768"/>
            <a:ext cx="6049963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01. Pourvu qu'elles soient douces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02. Mourir sur scène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03. Toutes les femmes de ta vie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04. Les démons de minuit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05. Un homme heureux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06. Fly Me To The Moon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07. Femme </a:t>
            </a:r>
            <a:r>
              <a:rPr lang="fr-FR" sz="1600" b="1" dirty="0" err="1">
                <a:solidFill>
                  <a:srgbClr val="003264"/>
                </a:solidFill>
              </a:rPr>
              <a:t>Like</a:t>
            </a:r>
            <a:r>
              <a:rPr lang="fr-FR" sz="1600" b="1" dirty="0">
                <a:solidFill>
                  <a:srgbClr val="003264"/>
                </a:solidFill>
              </a:rPr>
              <a:t> U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08. </a:t>
            </a:r>
            <a:r>
              <a:rPr lang="fr-FR" sz="1600" b="1" dirty="0" err="1">
                <a:solidFill>
                  <a:srgbClr val="003264"/>
                </a:solidFill>
              </a:rPr>
              <a:t>Sarà</a:t>
            </a:r>
            <a:r>
              <a:rPr lang="fr-FR" sz="1600" b="1" dirty="0">
                <a:solidFill>
                  <a:srgbClr val="003264"/>
                </a:solidFill>
              </a:rPr>
              <a:t> perché ti </a:t>
            </a:r>
            <a:r>
              <a:rPr lang="fr-FR" sz="1600" b="1" dirty="0" err="1">
                <a:solidFill>
                  <a:srgbClr val="003264"/>
                </a:solidFill>
              </a:rPr>
              <a:t>amo</a:t>
            </a:r>
            <a:endParaRPr lang="fr-FR" sz="1600" b="1" dirty="0">
              <a:solidFill>
                <a:srgbClr val="003264"/>
              </a:solidFill>
            </a:endParaRP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09. Pull marine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10. Paroles </a:t>
            </a:r>
            <a:r>
              <a:rPr lang="fr-FR" sz="1600" b="1" dirty="0" err="1">
                <a:solidFill>
                  <a:srgbClr val="003264"/>
                </a:solidFill>
              </a:rPr>
              <a:t>Paroles</a:t>
            </a:r>
            <a:endParaRPr lang="fr-FR" sz="1600" b="1" dirty="0">
              <a:solidFill>
                <a:srgbClr val="003264"/>
              </a:solidFill>
            </a:endParaRP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11. Cuitas les bananas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12. Sensualité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13. Ah les crocodiles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14. Les sunlights des tropiques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15. Couleur menthe à l'eau</a:t>
            </a: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16. Les yeux de la </a:t>
            </a:r>
            <a:r>
              <a:rPr lang="fr-FR" sz="1600" b="1" dirty="0" err="1">
                <a:solidFill>
                  <a:srgbClr val="003264"/>
                </a:solidFill>
              </a:rPr>
              <a:t>mama</a:t>
            </a:r>
            <a:endParaRPr lang="fr-FR" sz="1600" b="1" dirty="0">
              <a:solidFill>
                <a:srgbClr val="003264"/>
              </a:solidFill>
            </a:endParaRPr>
          </a:p>
          <a:p>
            <a:pPr algn="ctr" eaLnBrk="1" hangingPunct="1"/>
            <a:r>
              <a:rPr lang="fr-FR" sz="1600" b="1" dirty="0">
                <a:solidFill>
                  <a:srgbClr val="003264"/>
                </a:solidFill>
              </a:rPr>
              <a:t>17. Moi Lolita</a:t>
            </a:r>
            <a:endParaRPr lang="en-US" sz="1600" b="1" dirty="0">
              <a:solidFill>
                <a:srgbClr val="003264"/>
              </a:solidFill>
            </a:endParaRPr>
          </a:p>
        </p:txBody>
      </p:sp>
      <p:pic>
        <p:nvPicPr>
          <p:cNvPr id="3078" name="Picture 5" descr="C:\Users\JClaude\Desktop\ccc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420938"/>
            <a:ext cx="4608513" cy="426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. Pourvu qu'elles soient douces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. Mourir sur scèn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. Toutes les femmes de ta vi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. Les démons de minuit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. Un homme heureux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. Fly Me To The Moon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. Femme Like U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. Sarà perché ti amo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. Pull marin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. Paroles Parole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. Cuitas les banana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. Sensualité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. Ah les crocodile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. Les sunlights des tropique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. Couleur menthe à l'eau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. Les yeux de la mama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5024437"/>
            <a:ext cx="727590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5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7" descr="C:\Users\Marie-Jose\Desktop\NUMEROS JUKEBOX NOIR\17 (FILEminimizer).jpg">
            <a:hlinkClick r:id="" action="ppaction://noaction" highlightClick="1">
              <a:snd r:embed="rId71" name="17. Moi Lolita.wav"/>
            </a:hlinkClick>
          </p:cNvPr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7825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7" name="Picture 2" descr="C:\Users\JCL\Desktop\IMPOSTEUR\8AbDfRK.jpe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403" y="1685243"/>
            <a:ext cx="1323752" cy="132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59" descr="C:\Users\JClaude\Desktop\aaa_détouré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584" y="2886075"/>
            <a:ext cx="2733675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995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</Words>
  <Application>Microsoft Office PowerPoint</Application>
  <PresentationFormat>Affichage à l'écran (4:3)</PresentationFormat>
  <Paragraphs>20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2024-11-12T10:20:51Z</dcterms:modified>
</cp:coreProperties>
</file>