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6" r:id="rId3"/>
    <p:sldId id="284" r:id="rId4"/>
    <p:sldId id="283" r:id="rId5"/>
    <p:sldId id="282" r:id="rId6"/>
    <p:sldId id="281" r:id="rId7"/>
    <p:sldId id="280" r:id="rId8"/>
    <p:sldId id="279" r:id="rId9"/>
    <p:sldId id="277" r:id="rId10"/>
    <p:sldId id="278" r:id="rId11"/>
    <p:sldId id="276" r:id="rId12"/>
    <p:sldId id="275" r:id="rId13"/>
    <p:sldId id="274" r:id="rId14"/>
    <p:sldId id="273" r:id="rId15"/>
    <p:sldId id="272" r:id="rId16"/>
    <p:sldId id="271" r:id="rId17"/>
    <p:sldId id="270" r:id="rId18"/>
    <p:sldId id="269" r:id="rId19"/>
    <p:sldId id="268" r:id="rId20"/>
    <p:sldId id="267" r:id="rId21"/>
    <p:sldId id="266" r:id="rId22"/>
    <p:sldId id="265" r:id="rId23"/>
    <p:sldId id="264" r:id="rId24"/>
    <p:sldId id="263" r:id="rId25"/>
    <p:sldId id="261" r:id="rId26"/>
    <p:sldId id="262" r:id="rId27"/>
    <p:sldId id="260" r:id="rId28"/>
    <p:sldId id="259" r:id="rId29"/>
    <p:sldId id="258" r:id="rId30"/>
    <p:sldId id="257"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C1395C-8D58-4425-9C53-EA9A7BA83F01}" type="datetimeFigureOut">
              <a:rPr lang="fr-FR" smtClean="0"/>
              <a:t>31/10/2024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473C1-5249-4C0C-B656-952538F60B00}" type="slidenum">
              <a:rPr lang="fr-FR" smtClean="0"/>
              <a:t>‹N°›</a:t>
            </a:fld>
            <a:endParaRPr lang="fr-FR"/>
          </a:p>
        </p:txBody>
      </p:sp>
    </p:spTree>
    <p:extLst>
      <p:ext uri="{BB962C8B-B14F-4D97-AF65-F5344CB8AC3E}">
        <p14:creationId xmlns:p14="http://schemas.microsoft.com/office/powerpoint/2010/main" val="11311748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62C473C1-5249-4C0C-B656-952538F60B00}" type="slidenum">
              <a:rPr lang="fr-FR" smtClean="0"/>
              <a:t>24</a:t>
            </a:fld>
            <a:endParaRPr lang="fr-FR"/>
          </a:p>
        </p:txBody>
      </p:sp>
    </p:spTree>
    <p:extLst>
      <p:ext uri="{BB962C8B-B14F-4D97-AF65-F5344CB8AC3E}">
        <p14:creationId xmlns:p14="http://schemas.microsoft.com/office/powerpoint/2010/main" val="9376671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73E86A-4BD3-7147-1F6C-FABF0F1BD7E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FABBBCB-2EEB-FE23-B941-B292B686D8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D96B533-26F0-171C-EED8-D61F65E9A6B0}"/>
              </a:ext>
            </a:extLst>
          </p:cNvPr>
          <p:cNvSpPr>
            <a:spLocks noGrp="1"/>
          </p:cNvSpPr>
          <p:nvPr>
            <p:ph type="dt" sz="half" idx="10"/>
          </p:nvPr>
        </p:nvSpPr>
        <p:spPr/>
        <p:txBody>
          <a:bodyPr/>
          <a:lstStyle/>
          <a:p>
            <a:fld id="{396B94AB-6C83-4F3B-BDE2-4958B227929C}"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70A6C58F-C88F-E4C3-D297-0356BA8F2F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F35288-073D-BAD1-906B-573417B7C871}"/>
              </a:ext>
            </a:extLst>
          </p:cNvPr>
          <p:cNvSpPr>
            <a:spLocks noGrp="1"/>
          </p:cNvSpPr>
          <p:nvPr>
            <p:ph type="sldNum" sz="quarter" idx="12"/>
          </p:nvPr>
        </p:nvSpPr>
        <p:spPr/>
        <p:txBody>
          <a:bodyPr/>
          <a:lstStyle/>
          <a:p>
            <a:fld id="{469C636A-E91B-4A26-9C21-A037DC263134}" type="slidenum">
              <a:rPr lang="fr-FR" smtClean="0"/>
              <a:t>‹N°›</a:t>
            </a:fld>
            <a:endParaRPr lang="fr-FR"/>
          </a:p>
        </p:txBody>
      </p:sp>
    </p:spTree>
    <p:extLst>
      <p:ext uri="{BB962C8B-B14F-4D97-AF65-F5344CB8AC3E}">
        <p14:creationId xmlns:p14="http://schemas.microsoft.com/office/powerpoint/2010/main" val="365905006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9DA8BB-E7E3-18F6-9A32-9468CDDD6F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DBA40C0-EC56-C19D-0DD6-A12EF07232E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FB83EE3-8A61-E441-FC7A-A9951FC5AFCC}"/>
              </a:ext>
            </a:extLst>
          </p:cNvPr>
          <p:cNvSpPr>
            <a:spLocks noGrp="1"/>
          </p:cNvSpPr>
          <p:nvPr>
            <p:ph type="dt" sz="half" idx="10"/>
          </p:nvPr>
        </p:nvSpPr>
        <p:spPr/>
        <p:txBody>
          <a:bodyPr/>
          <a:lstStyle/>
          <a:p>
            <a:fld id="{396B94AB-6C83-4F3B-BDE2-4958B227929C}"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4A480781-903A-23BD-4D35-BBE219AD989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DF6DE23-F965-443E-4B02-3C32A89C0623}"/>
              </a:ext>
            </a:extLst>
          </p:cNvPr>
          <p:cNvSpPr>
            <a:spLocks noGrp="1"/>
          </p:cNvSpPr>
          <p:nvPr>
            <p:ph type="sldNum" sz="quarter" idx="12"/>
          </p:nvPr>
        </p:nvSpPr>
        <p:spPr/>
        <p:txBody>
          <a:bodyPr/>
          <a:lstStyle/>
          <a:p>
            <a:fld id="{469C636A-E91B-4A26-9C21-A037DC263134}" type="slidenum">
              <a:rPr lang="fr-FR" smtClean="0"/>
              <a:t>‹N°›</a:t>
            </a:fld>
            <a:endParaRPr lang="fr-FR"/>
          </a:p>
        </p:txBody>
      </p:sp>
    </p:spTree>
    <p:extLst>
      <p:ext uri="{BB962C8B-B14F-4D97-AF65-F5344CB8AC3E}">
        <p14:creationId xmlns:p14="http://schemas.microsoft.com/office/powerpoint/2010/main" val="289874058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1B1C3F-7D4E-D4D2-E9B9-043711CC995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4B8892A-EA85-E960-9FED-E3AE0DBAE29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699AF80-A2C2-318C-0C1D-A2F3C938871D}"/>
              </a:ext>
            </a:extLst>
          </p:cNvPr>
          <p:cNvSpPr>
            <a:spLocks noGrp="1"/>
          </p:cNvSpPr>
          <p:nvPr>
            <p:ph type="dt" sz="half" idx="10"/>
          </p:nvPr>
        </p:nvSpPr>
        <p:spPr/>
        <p:txBody>
          <a:bodyPr/>
          <a:lstStyle/>
          <a:p>
            <a:fld id="{396B94AB-6C83-4F3B-BDE2-4958B227929C}"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2BB3DA15-CED1-F862-0D83-FE1479C29C4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6F126C-6D59-75FD-DFB6-31AFA72095F8}"/>
              </a:ext>
            </a:extLst>
          </p:cNvPr>
          <p:cNvSpPr>
            <a:spLocks noGrp="1"/>
          </p:cNvSpPr>
          <p:nvPr>
            <p:ph type="sldNum" sz="quarter" idx="12"/>
          </p:nvPr>
        </p:nvSpPr>
        <p:spPr/>
        <p:txBody>
          <a:bodyPr/>
          <a:lstStyle/>
          <a:p>
            <a:fld id="{469C636A-E91B-4A26-9C21-A037DC263134}" type="slidenum">
              <a:rPr lang="fr-FR" smtClean="0"/>
              <a:t>‹N°›</a:t>
            </a:fld>
            <a:endParaRPr lang="fr-FR"/>
          </a:p>
        </p:txBody>
      </p:sp>
    </p:spTree>
    <p:extLst>
      <p:ext uri="{BB962C8B-B14F-4D97-AF65-F5344CB8AC3E}">
        <p14:creationId xmlns:p14="http://schemas.microsoft.com/office/powerpoint/2010/main" val="94391652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ED1218-B07B-FE7B-2714-6617195A900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77FA2B5-1B0A-AB0B-6DB8-50A2E1EE179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561E152-6B82-F85A-2A5B-ABD3CB45DA8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18BECAB-4181-1FC0-0532-CCD006D2708E}"/>
              </a:ext>
            </a:extLst>
          </p:cNvPr>
          <p:cNvSpPr>
            <a:spLocks noGrp="1"/>
          </p:cNvSpPr>
          <p:nvPr>
            <p:ph type="dt" sz="half" idx="10"/>
          </p:nvPr>
        </p:nvSpPr>
        <p:spPr/>
        <p:txBody>
          <a:bodyPr/>
          <a:lstStyle/>
          <a:p>
            <a:fld id="{396B94AB-6C83-4F3B-BDE2-4958B227929C}" type="datetimeFigureOut">
              <a:rPr lang="fr-FR" smtClean="0"/>
              <a:t>31/10/2024</a:t>
            </a:fld>
            <a:endParaRPr lang="fr-FR"/>
          </a:p>
        </p:txBody>
      </p:sp>
      <p:sp>
        <p:nvSpPr>
          <p:cNvPr id="6" name="Espace réservé du pied de page 5">
            <a:extLst>
              <a:ext uri="{FF2B5EF4-FFF2-40B4-BE49-F238E27FC236}">
                <a16:creationId xmlns:a16="http://schemas.microsoft.com/office/drawing/2014/main" id="{4BEC805A-97E4-7C0B-00A0-93F93935A32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B091586-7697-7569-CA5B-67120777EB50}"/>
              </a:ext>
            </a:extLst>
          </p:cNvPr>
          <p:cNvSpPr>
            <a:spLocks noGrp="1"/>
          </p:cNvSpPr>
          <p:nvPr>
            <p:ph type="sldNum" sz="quarter" idx="12"/>
          </p:nvPr>
        </p:nvSpPr>
        <p:spPr/>
        <p:txBody>
          <a:bodyPr/>
          <a:lstStyle/>
          <a:p>
            <a:fld id="{469C636A-E91B-4A26-9C21-A037DC263134}" type="slidenum">
              <a:rPr lang="fr-FR" smtClean="0"/>
              <a:t>‹N°›</a:t>
            </a:fld>
            <a:endParaRPr lang="fr-FR"/>
          </a:p>
        </p:txBody>
      </p:sp>
    </p:spTree>
    <p:extLst>
      <p:ext uri="{BB962C8B-B14F-4D97-AF65-F5344CB8AC3E}">
        <p14:creationId xmlns:p14="http://schemas.microsoft.com/office/powerpoint/2010/main" val="319941920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695793-A115-2626-C8D4-2CB868FFDC5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89B4254-BBDD-3EC0-5B7E-5AA7009A1B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EEBCA59-6A4F-A904-D06E-18CB16F362B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35F0CDB-B960-7508-B594-FA706148038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DE1DD0C-EB4A-F84A-6D2D-9E9DB81D507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1110055-5FD4-486B-BB7E-A4D1D3AE9ED3}"/>
              </a:ext>
            </a:extLst>
          </p:cNvPr>
          <p:cNvSpPr>
            <a:spLocks noGrp="1"/>
          </p:cNvSpPr>
          <p:nvPr>
            <p:ph type="dt" sz="half" idx="10"/>
          </p:nvPr>
        </p:nvSpPr>
        <p:spPr/>
        <p:txBody>
          <a:bodyPr/>
          <a:lstStyle/>
          <a:p>
            <a:fld id="{396B94AB-6C83-4F3B-BDE2-4958B227929C}" type="datetimeFigureOut">
              <a:rPr lang="fr-FR" smtClean="0"/>
              <a:t>31/10/2024</a:t>
            </a:fld>
            <a:endParaRPr lang="fr-FR"/>
          </a:p>
        </p:txBody>
      </p:sp>
      <p:sp>
        <p:nvSpPr>
          <p:cNvPr id="8" name="Espace réservé du pied de page 7">
            <a:extLst>
              <a:ext uri="{FF2B5EF4-FFF2-40B4-BE49-F238E27FC236}">
                <a16:creationId xmlns:a16="http://schemas.microsoft.com/office/drawing/2014/main" id="{9A558031-40C2-F5E3-8C7D-43110F66C49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79471BC-4EF8-F364-520F-E667A6148112}"/>
              </a:ext>
            </a:extLst>
          </p:cNvPr>
          <p:cNvSpPr>
            <a:spLocks noGrp="1"/>
          </p:cNvSpPr>
          <p:nvPr>
            <p:ph type="sldNum" sz="quarter" idx="12"/>
          </p:nvPr>
        </p:nvSpPr>
        <p:spPr/>
        <p:txBody>
          <a:bodyPr/>
          <a:lstStyle/>
          <a:p>
            <a:fld id="{469C636A-E91B-4A26-9C21-A037DC263134}" type="slidenum">
              <a:rPr lang="fr-FR" smtClean="0"/>
              <a:t>‹N°›</a:t>
            </a:fld>
            <a:endParaRPr lang="fr-FR"/>
          </a:p>
        </p:txBody>
      </p:sp>
    </p:spTree>
    <p:extLst>
      <p:ext uri="{BB962C8B-B14F-4D97-AF65-F5344CB8AC3E}">
        <p14:creationId xmlns:p14="http://schemas.microsoft.com/office/powerpoint/2010/main" val="242147657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8AE23F-634E-930D-6511-6A974144404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8EC187D-12E2-F4AF-345A-3A8022908A69}"/>
              </a:ext>
            </a:extLst>
          </p:cNvPr>
          <p:cNvSpPr>
            <a:spLocks noGrp="1"/>
          </p:cNvSpPr>
          <p:nvPr>
            <p:ph type="dt" sz="half" idx="10"/>
          </p:nvPr>
        </p:nvSpPr>
        <p:spPr/>
        <p:txBody>
          <a:bodyPr/>
          <a:lstStyle/>
          <a:p>
            <a:fld id="{396B94AB-6C83-4F3B-BDE2-4958B227929C}" type="datetimeFigureOut">
              <a:rPr lang="fr-FR" smtClean="0"/>
              <a:t>31/10/2024</a:t>
            </a:fld>
            <a:endParaRPr lang="fr-FR"/>
          </a:p>
        </p:txBody>
      </p:sp>
      <p:sp>
        <p:nvSpPr>
          <p:cNvPr id="4" name="Espace réservé du pied de page 3">
            <a:extLst>
              <a:ext uri="{FF2B5EF4-FFF2-40B4-BE49-F238E27FC236}">
                <a16:creationId xmlns:a16="http://schemas.microsoft.com/office/drawing/2014/main" id="{1F046944-703A-E34F-59E8-056035538D4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190235-5D91-A6F6-F387-43732E10BC05}"/>
              </a:ext>
            </a:extLst>
          </p:cNvPr>
          <p:cNvSpPr>
            <a:spLocks noGrp="1"/>
          </p:cNvSpPr>
          <p:nvPr>
            <p:ph type="sldNum" sz="quarter" idx="12"/>
          </p:nvPr>
        </p:nvSpPr>
        <p:spPr/>
        <p:txBody>
          <a:bodyPr/>
          <a:lstStyle/>
          <a:p>
            <a:fld id="{469C636A-E91B-4A26-9C21-A037DC263134}" type="slidenum">
              <a:rPr lang="fr-FR" smtClean="0"/>
              <a:t>‹N°›</a:t>
            </a:fld>
            <a:endParaRPr lang="fr-FR"/>
          </a:p>
        </p:txBody>
      </p:sp>
    </p:spTree>
    <p:extLst>
      <p:ext uri="{BB962C8B-B14F-4D97-AF65-F5344CB8AC3E}">
        <p14:creationId xmlns:p14="http://schemas.microsoft.com/office/powerpoint/2010/main" val="336397619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806314C-2BAD-291A-CC35-C980DE90BCD6}"/>
              </a:ext>
            </a:extLst>
          </p:cNvPr>
          <p:cNvSpPr>
            <a:spLocks noGrp="1"/>
          </p:cNvSpPr>
          <p:nvPr>
            <p:ph type="dt" sz="half" idx="10"/>
          </p:nvPr>
        </p:nvSpPr>
        <p:spPr/>
        <p:txBody>
          <a:bodyPr/>
          <a:lstStyle/>
          <a:p>
            <a:fld id="{396B94AB-6C83-4F3B-BDE2-4958B227929C}" type="datetimeFigureOut">
              <a:rPr lang="fr-FR" smtClean="0"/>
              <a:t>31/10/2024</a:t>
            </a:fld>
            <a:endParaRPr lang="fr-FR"/>
          </a:p>
        </p:txBody>
      </p:sp>
      <p:sp>
        <p:nvSpPr>
          <p:cNvPr id="3" name="Espace réservé du pied de page 2">
            <a:extLst>
              <a:ext uri="{FF2B5EF4-FFF2-40B4-BE49-F238E27FC236}">
                <a16:creationId xmlns:a16="http://schemas.microsoft.com/office/drawing/2014/main" id="{E6613856-77BD-E3B9-CF19-5B63D82BF2B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22B8A72-A845-770E-AB43-B70B86577858}"/>
              </a:ext>
            </a:extLst>
          </p:cNvPr>
          <p:cNvSpPr>
            <a:spLocks noGrp="1"/>
          </p:cNvSpPr>
          <p:nvPr>
            <p:ph type="sldNum" sz="quarter" idx="12"/>
          </p:nvPr>
        </p:nvSpPr>
        <p:spPr/>
        <p:txBody>
          <a:bodyPr/>
          <a:lstStyle/>
          <a:p>
            <a:fld id="{469C636A-E91B-4A26-9C21-A037DC263134}" type="slidenum">
              <a:rPr lang="fr-FR" smtClean="0"/>
              <a:t>‹N°›</a:t>
            </a:fld>
            <a:endParaRPr lang="fr-FR"/>
          </a:p>
        </p:txBody>
      </p:sp>
    </p:spTree>
    <p:extLst>
      <p:ext uri="{BB962C8B-B14F-4D97-AF65-F5344CB8AC3E}">
        <p14:creationId xmlns:p14="http://schemas.microsoft.com/office/powerpoint/2010/main" val="391472706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3BE857-5BC8-26C0-AB65-E6FDA2CAA3A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FF92086-05BE-EB5F-32E4-D18DDF7584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41B46E8-764A-2775-2BBD-32D7A05642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049D4E9-580A-34EE-F5F3-3F6E5624A0F4}"/>
              </a:ext>
            </a:extLst>
          </p:cNvPr>
          <p:cNvSpPr>
            <a:spLocks noGrp="1"/>
          </p:cNvSpPr>
          <p:nvPr>
            <p:ph type="dt" sz="half" idx="10"/>
          </p:nvPr>
        </p:nvSpPr>
        <p:spPr/>
        <p:txBody>
          <a:bodyPr/>
          <a:lstStyle/>
          <a:p>
            <a:fld id="{396B94AB-6C83-4F3B-BDE2-4958B227929C}" type="datetimeFigureOut">
              <a:rPr lang="fr-FR" smtClean="0"/>
              <a:t>31/10/2024</a:t>
            </a:fld>
            <a:endParaRPr lang="fr-FR"/>
          </a:p>
        </p:txBody>
      </p:sp>
      <p:sp>
        <p:nvSpPr>
          <p:cNvPr id="6" name="Espace réservé du pied de page 5">
            <a:extLst>
              <a:ext uri="{FF2B5EF4-FFF2-40B4-BE49-F238E27FC236}">
                <a16:creationId xmlns:a16="http://schemas.microsoft.com/office/drawing/2014/main" id="{A74E4E4B-DE4F-3919-8BEE-F71307FDB02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600DB15-353F-C24E-F4FB-C815AC01DE9E}"/>
              </a:ext>
            </a:extLst>
          </p:cNvPr>
          <p:cNvSpPr>
            <a:spLocks noGrp="1"/>
          </p:cNvSpPr>
          <p:nvPr>
            <p:ph type="sldNum" sz="quarter" idx="12"/>
          </p:nvPr>
        </p:nvSpPr>
        <p:spPr/>
        <p:txBody>
          <a:bodyPr/>
          <a:lstStyle/>
          <a:p>
            <a:fld id="{469C636A-E91B-4A26-9C21-A037DC263134}" type="slidenum">
              <a:rPr lang="fr-FR" smtClean="0"/>
              <a:t>‹N°›</a:t>
            </a:fld>
            <a:endParaRPr lang="fr-FR"/>
          </a:p>
        </p:txBody>
      </p:sp>
    </p:spTree>
    <p:extLst>
      <p:ext uri="{BB962C8B-B14F-4D97-AF65-F5344CB8AC3E}">
        <p14:creationId xmlns:p14="http://schemas.microsoft.com/office/powerpoint/2010/main" val="351459734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DD58B8-004A-A2F2-7484-6B8FBAC6314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DE57F4B-8BCD-0C27-7561-2A64181A0EC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4E2D4B7-2861-7D7B-D72E-22CCC78C44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F26C6FD-D74F-72CB-D910-B86DB8FF89D3}"/>
              </a:ext>
            </a:extLst>
          </p:cNvPr>
          <p:cNvSpPr>
            <a:spLocks noGrp="1"/>
          </p:cNvSpPr>
          <p:nvPr>
            <p:ph type="dt" sz="half" idx="10"/>
          </p:nvPr>
        </p:nvSpPr>
        <p:spPr/>
        <p:txBody>
          <a:bodyPr/>
          <a:lstStyle/>
          <a:p>
            <a:fld id="{396B94AB-6C83-4F3B-BDE2-4958B227929C}" type="datetimeFigureOut">
              <a:rPr lang="fr-FR" smtClean="0"/>
              <a:t>31/10/2024</a:t>
            </a:fld>
            <a:endParaRPr lang="fr-FR"/>
          </a:p>
        </p:txBody>
      </p:sp>
      <p:sp>
        <p:nvSpPr>
          <p:cNvPr id="6" name="Espace réservé du pied de page 5">
            <a:extLst>
              <a:ext uri="{FF2B5EF4-FFF2-40B4-BE49-F238E27FC236}">
                <a16:creationId xmlns:a16="http://schemas.microsoft.com/office/drawing/2014/main" id="{7AFB8890-3ECE-B169-5CDB-35FCB38BD5A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40F3E79-6E2B-5CEE-88B6-BC1C4A555B58}"/>
              </a:ext>
            </a:extLst>
          </p:cNvPr>
          <p:cNvSpPr>
            <a:spLocks noGrp="1"/>
          </p:cNvSpPr>
          <p:nvPr>
            <p:ph type="sldNum" sz="quarter" idx="12"/>
          </p:nvPr>
        </p:nvSpPr>
        <p:spPr/>
        <p:txBody>
          <a:bodyPr/>
          <a:lstStyle/>
          <a:p>
            <a:fld id="{469C636A-E91B-4A26-9C21-A037DC263134}" type="slidenum">
              <a:rPr lang="fr-FR" smtClean="0"/>
              <a:t>‹N°›</a:t>
            </a:fld>
            <a:endParaRPr lang="fr-FR"/>
          </a:p>
        </p:txBody>
      </p:sp>
    </p:spTree>
    <p:extLst>
      <p:ext uri="{BB962C8B-B14F-4D97-AF65-F5344CB8AC3E}">
        <p14:creationId xmlns:p14="http://schemas.microsoft.com/office/powerpoint/2010/main" val="257164354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18A610-A1B0-EBAE-D3F3-509C95C0085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34FFE0F-92BD-16EC-9B27-1E00A0FCCE3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6E3650C-BA5D-5D0D-17AB-0EB3E74BB771}"/>
              </a:ext>
            </a:extLst>
          </p:cNvPr>
          <p:cNvSpPr>
            <a:spLocks noGrp="1"/>
          </p:cNvSpPr>
          <p:nvPr>
            <p:ph type="dt" sz="half" idx="10"/>
          </p:nvPr>
        </p:nvSpPr>
        <p:spPr/>
        <p:txBody>
          <a:bodyPr/>
          <a:lstStyle/>
          <a:p>
            <a:fld id="{396B94AB-6C83-4F3B-BDE2-4958B227929C}"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6B9EEF65-C99C-604D-3F00-42FD1E25668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084F37-D767-4011-203F-77D868CEE04E}"/>
              </a:ext>
            </a:extLst>
          </p:cNvPr>
          <p:cNvSpPr>
            <a:spLocks noGrp="1"/>
          </p:cNvSpPr>
          <p:nvPr>
            <p:ph type="sldNum" sz="quarter" idx="12"/>
          </p:nvPr>
        </p:nvSpPr>
        <p:spPr/>
        <p:txBody>
          <a:bodyPr/>
          <a:lstStyle/>
          <a:p>
            <a:fld id="{469C636A-E91B-4A26-9C21-A037DC263134}" type="slidenum">
              <a:rPr lang="fr-FR" smtClean="0"/>
              <a:t>‹N°›</a:t>
            </a:fld>
            <a:endParaRPr lang="fr-FR"/>
          </a:p>
        </p:txBody>
      </p:sp>
    </p:spTree>
    <p:extLst>
      <p:ext uri="{BB962C8B-B14F-4D97-AF65-F5344CB8AC3E}">
        <p14:creationId xmlns:p14="http://schemas.microsoft.com/office/powerpoint/2010/main" val="321329661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14748DB-A004-6EDC-BC78-2C0B57A4317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EE5789F-1B2E-458E-16AD-D0B4C11913A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28FE915-06BB-B581-AB1A-699CD3AAB303}"/>
              </a:ext>
            </a:extLst>
          </p:cNvPr>
          <p:cNvSpPr>
            <a:spLocks noGrp="1"/>
          </p:cNvSpPr>
          <p:nvPr>
            <p:ph type="dt" sz="half" idx="10"/>
          </p:nvPr>
        </p:nvSpPr>
        <p:spPr/>
        <p:txBody>
          <a:bodyPr/>
          <a:lstStyle/>
          <a:p>
            <a:fld id="{396B94AB-6C83-4F3B-BDE2-4958B227929C}"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A567A7BF-51F6-27D5-D233-30273745160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9327C73-3887-3AC8-73E7-7569767BD5C5}"/>
              </a:ext>
            </a:extLst>
          </p:cNvPr>
          <p:cNvSpPr>
            <a:spLocks noGrp="1"/>
          </p:cNvSpPr>
          <p:nvPr>
            <p:ph type="sldNum" sz="quarter" idx="12"/>
          </p:nvPr>
        </p:nvSpPr>
        <p:spPr/>
        <p:txBody>
          <a:bodyPr/>
          <a:lstStyle/>
          <a:p>
            <a:fld id="{469C636A-E91B-4A26-9C21-A037DC263134}" type="slidenum">
              <a:rPr lang="fr-FR" smtClean="0"/>
              <a:t>‹N°›</a:t>
            </a:fld>
            <a:endParaRPr lang="fr-FR"/>
          </a:p>
        </p:txBody>
      </p:sp>
    </p:spTree>
    <p:extLst>
      <p:ext uri="{BB962C8B-B14F-4D97-AF65-F5344CB8AC3E}">
        <p14:creationId xmlns:p14="http://schemas.microsoft.com/office/powerpoint/2010/main" val="173479413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7A46E49-3B7E-FE15-39D6-39A04B3DA4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8A0547B-EB17-B885-4CBA-E651F6678A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E16D73F-C2B6-6ADE-183C-560732492F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96B94AB-6C83-4F3B-BDE2-4958B227929C}"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CD0C2015-F8E7-1EAC-7A25-3F7D1A423B8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60FDCA2-7D8E-C367-D64D-16874CA79E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69C636A-E91B-4A26-9C21-A037DC263134}" type="slidenum">
              <a:rPr lang="fr-FR" smtClean="0"/>
              <a:t>‹N°›</a:t>
            </a:fld>
            <a:endParaRPr lang="fr-FR"/>
          </a:p>
        </p:txBody>
      </p:sp>
    </p:spTree>
    <p:extLst>
      <p:ext uri="{BB962C8B-B14F-4D97-AF65-F5344CB8AC3E}">
        <p14:creationId xmlns:p14="http://schemas.microsoft.com/office/powerpoint/2010/main" val="1357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42FDD7A5-D906-5707-1C38-44E1A16E7EC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0" cap="sq">
            <a:solidFill>
              <a:srgbClr val="FFFF00"/>
            </a:solidFill>
            <a:prstDash val="solid"/>
            <a:miter lim="800000"/>
          </a:ln>
          <a:effectLst>
            <a:outerShdw blurRad="50800" dist="38100" dir="2700000" algn="tl" rotWithShape="0">
              <a:srgbClr val="000000">
                <a:alpha val="43000"/>
              </a:srgbClr>
            </a:outerShdw>
            <a:softEdge rad="635000"/>
          </a:effectLst>
        </p:spPr>
      </p:pic>
      <p:sp>
        <p:nvSpPr>
          <p:cNvPr id="4" name="ZoneTexte 3">
            <a:extLst>
              <a:ext uri="{FF2B5EF4-FFF2-40B4-BE49-F238E27FC236}">
                <a16:creationId xmlns:a16="http://schemas.microsoft.com/office/drawing/2014/main" id="{39D2116A-BECD-A0E0-C035-4AA38B5A8825}"/>
              </a:ext>
            </a:extLst>
          </p:cNvPr>
          <p:cNvSpPr txBox="1"/>
          <p:nvPr/>
        </p:nvSpPr>
        <p:spPr>
          <a:xfrm>
            <a:off x="3792000" y="95114"/>
            <a:ext cx="8400000" cy="461665"/>
          </a:xfrm>
          <a:prstGeom prst="rect">
            <a:avLst/>
          </a:prstGeom>
          <a:noFill/>
        </p:spPr>
        <p:txBody>
          <a:bodyPr wrap="square" rtlCol="0">
            <a:spAutoFit/>
          </a:bodyPr>
          <a:lstStyle/>
          <a:p>
            <a:r>
              <a:rPr lang="fr-FR" sz="2400" b="1" i="1" dirty="0">
                <a:solidFill>
                  <a:srgbClr val="FFFF00"/>
                </a:solidFill>
              </a:rPr>
              <a:t>Village De Candes-Saint-Martin,</a:t>
            </a:r>
          </a:p>
        </p:txBody>
      </p:sp>
      <p:sp>
        <p:nvSpPr>
          <p:cNvPr id="2" name="ZoneTexte 1">
            <a:extLst>
              <a:ext uri="{FF2B5EF4-FFF2-40B4-BE49-F238E27FC236}">
                <a16:creationId xmlns:a16="http://schemas.microsoft.com/office/drawing/2014/main" id="{0C6644D6-15E5-4D85-D8E9-2EA311002D48}"/>
              </a:ext>
            </a:extLst>
          </p:cNvPr>
          <p:cNvSpPr txBox="1"/>
          <p:nvPr/>
        </p:nvSpPr>
        <p:spPr>
          <a:xfrm>
            <a:off x="4855464" y="392187"/>
            <a:ext cx="4599432" cy="523220"/>
          </a:xfrm>
          <a:prstGeom prst="rect">
            <a:avLst/>
          </a:prstGeom>
          <a:noFill/>
        </p:spPr>
        <p:txBody>
          <a:bodyPr wrap="square" rtlCol="0">
            <a:spAutoFit/>
          </a:bodyPr>
          <a:lstStyle/>
          <a:p>
            <a:r>
              <a:rPr lang="fr-FR" sz="2800" b="1" dirty="0">
                <a:solidFill>
                  <a:srgbClr val="FFFF00"/>
                </a:solidFill>
              </a:rPr>
              <a:t>Indre – Et - </a:t>
            </a:r>
            <a:r>
              <a:rPr lang="fr-FR" sz="2400" b="1" dirty="0">
                <a:solidFill>
                  <a:srgbClr val="FFFF00"/>
                </a:solidFill>
              </a:rPr>
              <a:t>Loire</a:t>
            </a:r>
          </a:p>
        </p:txBody>
      </p:sp>
    </p:spTree>
    <p:extLst>
      <p:ext uri="{BB962C8B-B14F-4D97-AF65-F5344CB8AC3E}">
        <p14:creationId xmlns:p14="http://schemas.microsoft.com/office/powerpoint/2010/main" val="3720541141"/>
      </p:ext>
    </p:extLst>
  </p:cSld>
  <p:clrMapOvr>
    <a:masterClrMapping/>
  </p:clrMapOvr>
  <mc:AlternateContent xmlns:mc="http://schemas.openxmlformats.org/markup-compatibility/2006">
    <mc:Choice xmlns:p14="http://schemas.microsoft.com/office/powerpoint/2010/main" Requires="p14">
      <p:transition spd="slow" p14:dur="5000" advClick="0" advTm="8000">
        <p:sndAc>
          <p:stSnd>
            <p:snd r:embed="rId2" name="ERNESTO CORTAZAR - Dancing waves.wav"/>
          </p:stSnd>
        </p:sndAc>
      </p:transition>
    </mc:Choice>
    <mc:Fallback>
      <p:transition spd="slow" advClick="0" advTm="8000">
        <p:sndAc>
          <p:stSnd>
            <p:snd r:embed="rId2" name="ERNESTO CORTAZAR - Dancing wav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28BDF-58ED-29B2-440D-AB60A0F96E3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3AC91A8-13C2-B54A-D248-4636E6BE4EB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Candes-Saint-Martin (prononcé /</a:t>
            </a:r>
            <a:r>
              <a:rPr lang="fr-FR" sz="2800" b="1" dirty="0" err="1">
                <a:solidFill>
                  <a:srgbClr val="FFFF00"/>
                </a:solidFill>
              </a:rPr>
              <a:t>kɑ̃d</a:t>
            </a:r>
            <a:r>
              <a:rPr lang="fr-FR" sz="2800" b="1" dirty="0">
                <a:solidFill>
                  <a:srgbClr val="FFFF00"/>
                </a:solidFill>
              </a:rPr>
              <a:t> </a:t>
            </a:r>
            <a:r>
              <a:rPr lang="fr-FR" sz="2800" b="1" dirty="0" err="1">
                <a:solidFill>
                  <a:srgbClr val="FFFF00"/>
                </a:solidFill>
              </a:rPr>
              <a:t>sɛ</a:t>
            </a:r>
            <a:r>
              <a:rPr lang="fr-FR" sz="2800" b="1" dirty="0">
                <a:solidFill>
                  <a:srgbClr val="FFFF00"/>
                </a:solidFill>
              </a:rPr>
              <a:t>̃ </a:t>
            </a:r>
            <a:r>
              <a:rPr lang="fr-FR" sz="2800" b="1" dirty="0" err="1">
                <a:solidFill>
                  <a:srgbClr val="FFFF00"/>
                </a:solidFill>
              </a:rPr>
              <a:t>maʁ.tɛ</a:t>
            </a:r>
            <a:r>
              <a:rPr lang="fr-FR" sz="2800" b="1" dirty="0">
                <a:solidFill>
                  <a:srgbClr val="FFFF00"/>
                </a:solidFill>
              </a:rPr>
              <a:t>̃/), parfois abrégé « </a:t>
            </a:r>
            <a:r>
              <a:rPr lang="fr-FR" sz="2800" b="1" dirty="0" err="1">
                <a:solidFill>
                  <a:srgbClr val="FFFF00"/>
                </a:solidFill>
              </a:rPr>
              <a:t>Candes</a:t>
            </a:r>
            <a:r>
              <a:rPr lang="fr-FR" sz="2800" b="1" dirty="0">
                <a:solidFill>
                  <a:srgbClr val="FFFF00"/>
                </a:solidFill>
              </a:rPr>
              <a:t> » dans le langage courant, est une commune française du département d'Indre-et-Loire, en région Centre-Val de Loire.</a:t>
            </a:r>
          </a:p>
          <a:p>
            <a:pPr algn="ctr"/>
            <a:endParaRPr lang="fr-FR" sz="2800" b="1" dirty="0">
              <a:solidFill>
                <a:srgbClr val="FFFF00"/>
              </a:solidFill>
            </a:endParaRPr>
          </a:p>
          <a:p>
            <a:pPr algn="ctr"/>
            <a:r>
              <a:rPr lang="fr-FR" sz="2800" b="1" dirty="0">
                <a:solidFill>
                  <a:srgbClr val="FFFF00"/>
                </a:solidFill>
              </a:rPr>
              <a:t>Dès le début de notre ère, une agglomération antique, probablement importante, existe sur ce site stratégique, situé au carrefour des territoires de trois peuples gaulois et contrôlant le confluent Vienne-Loire. </a:t>
            </a:r>
            <a:r>
              <a:rPr lang="fr-FR" sz="2800" b="1" dirty="0" err="1">
                <a:solidFill>
                  <a:srgbClr val="FFFF00"/>
                </a:solidFill>
              </a:rPr>
              <a:t>Candes</a:t>
            </a:r>
            <a:r>
              <a:rPr lang="fr-FR" sz="2800" b="1" dirty="0">
                <a:solidFill>
                  <a:srgbClr val="FFFF00"/>
                </a:solidFill>
              </a:rPr>
              <a:t> profite d'ailleurs de cette situation privilégiée : sa batellerie et les activités qui y sont liées sont longtemps florissantes, mais la disparition du transport fluvial, détrôné par le chemin de fer au milieu du XIXe siècle, marque l'arrêt du développement et la mutation progressive de la commune. À compter de cette date et jusqu'aux années 1930, la population baisse de manière très importante. Elle semble se stabiliser depuis, avec 227 habitants en 2021. C'est également vers le milieu du XIXe siècle, alors que l'économie locale est fragilisée, que des artistes, peintres ou dessinateurs, viennent à </a:t>
            </a:r>
            <a:r>
              <a:rPr lang="fr-FR" sz="2800" b="1" dirty="0" err="1">
                <a:solidFill>
                  <a:srgbClr val="FFFF00"/>
                </a:solidFill>
              </a:rPr>
              <a:t>Candes</a:t>
            </a:r>
            <a:r>
              <a:rPr lang="fr-FR" sz="2800" b="1" dirty="0">
                <a:solidFill>
                  <a:srgbClr val="FFFF00"/>
                </a:solidFill>
              </a:rPr>
              <a:t> pour en reproduire les paysages.</a:t>
            </a:r>
          </a:p>
        </p:txBody>
      </p:sp>
    </p:spTree>
    <p:extLst>
      <p:ext uri="{BB962C8B-B14F-4D97-AF65-F5344CB8AC3E}">
        <p14:creationId xmlns:p14="http://schemas.microsoft.com/office/powerpoint/2010/main" val="207893431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22E5F5B4-E31B-E398-4BA0-9ECA4A450EF9}"/>
            </a:ext>
          </a:extLst>
        </p:cNvPr>
        <p:cNvGrpSpPr/>
        <p:nvPr/>
      </p:nvGrpSpPr>
      <p:grpSpPr>
        <a:xfrm>
          <a:off x="0" y="0"/>
          <a:ext cx="0" cy="0"/>
          <a:chOff x="0" y="0"/>
          <a:chExt cx="0" cy="0"/>
        </a:xfrm>
      </p:grpSpPr>
      <p:pic>
        <p:nvPicPr>
          <p:cNvPr id="3" name="Image 2" descr="Une image contenant plein air, herbe, nuage, ciel&#10;&#10;Description générée automatiquement">
            <a:extLst>
              <a:ext uri="{FF2B5EF4-FFF2-40B4-BE49-F238E27FC236}">
                <a16:creationId xmlns:a16="http://schemas.microsoft.com/office/drawing/2014/main" id="{F3470A0D-DA58-289D-9C75-AE9E4FA3DB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5" name="ZoneTexte 4">
            <a:extLst>
              <a:ext uri="{FF2B5EF4-FFF2-40B4-BE49-F238E27FC236}">
                <a16:creationId xmlns:a16="http://schemas.microsoft.com/office/drawing/2014/main" id="{BCA83846-030C-CAC3-462A-199C228194AD}"/>
              </a:ext>
            </a:extLst>
          </p:cNvPr>
          <p:cNvSpPr txBox="1"/>
          <p:nvPr/>
        </p:nvSpPr>
        <p:spPr>
          <a:xfrm>
            <a:off x="428172" y="5650992"/>
            <a:ext cx="11852220" cy="1107996"/>
          </a:xfrm>
          <a:prstGeom prst="rect">
            <a:avLst/>
          </a:prstGeom>
          <a:noFill/>
        </p:spPr>
        <p:txBody>
          <a:bodyPr wrap="square" rtlCol="0">
            <a:spAutoFit/>
          </a:bodyPr>
          <a:lstStyle/>
          <a:p>
            <a:endParaRPr lang="fr-FR" i="1" dirty="0">
              <a:solidFill>
                <a:srgbClr val="FFFF00"/>
              </a:solidFill>
            </a:endParaRPr>
          </a:p>
          <a:p>
            <a:r>
              <a:rPr lang="fr-FR" sz="2400" b="1" i="1" dirty="0">
                <a:solidFill>
                  <a:srgbClr val="FFFF00"/>
                </a:solidFill>
              </a:rPr>
              <a:t>Le confluent de la Vienne (en bas, eaux sombres) et de la Loire (en haut, eaux plus claires), depuis les hauteurs de </a:t>
            </a:r>
            <a:r>
              <a:rPr lang="fr-FR" sz="2400" b="1" i="1" dirty="0" err="1">
                <a:solidFill>
                  <a:srgbClr val="FFFF00"/>
                </a:solidFill>
              </a:rPr>
              <a:t>Candes</a:t>
            </a:r>
            <a:r>
              <a:rPr lang="fr-FR" sz="2400" b="1" i="1" dirty="0">
                <a:solidFill>
                  <a:srgbClr val="FFFF00"/>
                </a:solidFill>
              </a:rPr>
              <a:t>.</a:t>
            </a:r>
          </a:p>
        </p:txBody>
      </p:sp>
    </p:spTree>
    <p:extLst>
      <p:ext uri="{BB962C8B-B14F-4D97-AF65-F5344CB8AC3E}">
        <p14:creationId xmlns:p14="http://schemas.microsoft.com/office/powerpoint/2010/main" val="127187220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EA4D6BB9-9D13-85CF-346B-2D3E95DA3125}"/>
            </a:ext>
          </a:extLst>
        </p:cNvPr>
        <p:cNvGrpSpPr/>
        <p:nvPr/>
      </p:nvGrpSpPr>
      <p:grpSpPr>
        <a:xfrm>
          <a:off x="0" y="0"/>
          <a:ext cx="0" cy="0"/>
          <a:chOff x="0" y="0"/>
          <a:chExt cx="0" cy="0"/>
        </a:xfrm>
      </p:grpSpPr>
      <p:pic>
        <p:nvPicPr>
          <p:cNvPr id="3" name="Image 2" descr="Une image contenant herbe, plein air, ciel, plante&#10;&#10;Description générée automatiquement">
            <a:extLst>
              <a:ext uri="{FF2B5EF4-FFF2-40B4-BE49-F238E27FC236}">
                <a16:creationId xmlns:a16="http://schemas.microsoft.com/office/drawing/2014/main" id="{063603E3-2666-2D60-0EC0-83C62C30DC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399999" cy="6300000"/>
          </a:xfrm>
          <a:prstGeom prst="rect">
            <a:avLst/>
          </a:prstGeom>
          <a:effectLst>
            <a:softEdge rad="635000"/>
          </a:effectLst>
        </p:spPr>
      </p:pic>
      <p:sp>
        <p:nvSpPr>
          <p:cNvPr id="4" name="ZoneTexte 3">
            <a:extLst>
              <a:ext uri="{FF2B5EF4-FFF2-40B4-BE49-F238E27FC236}">
                <a16:creationId xmlns:a16="http://schemas.microsoft.com/office/drawing/2014/main" id="{266BF263-4104-0724-931A-99105FA5D7A2}"/>
              </a:ext>
            </a:extLst>
          </p:cNvPr>
          <p:cNvSpPr txBox="1"/>
          <p:nvPr/>
        </p:nvSpPr>
        <p:spPr>
          <a:xfrm>
            <a:off x="3959352" y="4343400"/>
            <a:ext cx="7287768" cy="2308324"/>
          </a:xfrm>
          <a:prstGeom prst="rect">
            <a:avLst/>
          </a:prstGeom>
          <a:noFill/>
        </p:spPr>
        <p:txBody>
          <a:bodyPr wrap="square" rtlCol="0">
            <a:spAutoFit/>
          </a:bodyPr>
          <a:lstStyle/>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r>
              <a:rPr lang="fr-FR" sz="2400" b="1" i="1" dirty="0">
                <a:solidFill>
                  <a:srgbClr val="FFFF00"/>
                </a:solidFill>
              </a:rPr>
              <a:t>Vignes et céréales sur le plateau.</a:t>
            </a:r>
          </a:p>
        </p:txBody>
      </p:sp>
    </p:spTree>
    <p:extLst>
      <p:ext uri="{BB962C8B-B14F-4D97-AF65-F5344CB8AC3E}">
        <p14:creationId xmlns:p14="http://schemas.microsoft.com/office/powerpoint/2010/main" val="429229285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94F52D11-A790-C59D-791C-214FF0E10411}"/>
            </a:ext>
          </a:extLst>
        </p:cNvPr>
        <p:cNvGrpSpPr/>
        <p:nvPr/>
      </p:nvGrpSpPr>
      <p:grpSpPr>
        <a:xfrm>
          <a:off x="0" y="0"/>
          <a:ext cx="0" cy="0"/>
          <a:chOff x="0" y="0"/>
          <a:chExt cx="0" cy="0"/>
        </a:xfrm>
      </p:grpSpPr>
      <p:pic>
        <p:nvPicPr>
          <p:cNvPr id="3" name="Image 2" descr="Une image contenant plein air, arbre, plante, herbe&#10;&#10;Description générée automatiquement">
            <a:extLst>
              <a:ext uri="{FF2B5EF4-FFF2-40B4-BE49-F238E27FC236}">
                <a16:creationId xmlns:a16="http://schemas.microsoft.com/office/drawing/2014/main" id="{F3525E2F-A67D-F05D-0795-E5CE0AD635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0264" y="279000"/>
            <a:ext cx="8399999" cy="6300000"/>
          </a:xfrm>
          <a:prstGeom prst="rect">
            <a:avLst/>
          </a:prstGeom>
          <a:effectLst>
            <a:softEdge rad="635000"/>
          </a:effectLst>
        </p:spPr>
      </p:pic>
      <p:sp>
        <p:nvSpPr>
          <p:cNvPr id="4" name="ZoneTexte 3">
            <a:extLst>
              <a:ext uri="{FF2B5EF4-FFF2-40B4-BE49-F238E27FC236}">
                <a16:creationId xmlns:a16="http://schemas.microsoft.com/office/drawing/2014/main" id="{DA0B71C0-5DB2-C470-2EAC-8A2C7DEDD52A}"/>
              </a:ext>
            </a:extLst>
          </p:cNvPr>
          <p:cNvSpPr txBox="1"/>
          <p:nvPr/>
        </p:nvSpPr>
        <p:spPr>
          <a:xfrm>
            <a:off x="4733109" y="4762452"/>
            <a:ext cx="8577072" cy="193899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i="1" dirty="0">
                <a:solidFill>
                  <a:srgbClr val="FFFF00"/>
                </a:solidFill>
              </a:rPr>
              <a:t>Pont Sur La Vienne</a:t>
            </a:r>
          </a:p>
        </p:txBody>
      </p:sp>
    </p:spTree>
    <p:extLst>
      <p:ext uri="{BB962C8B-B14F-4D97-AF65-F5344CB8AC3E}">
        <p14:creationId xmlns:p14="http://schemas.microsoft.com/office/powerpoint/2010/main" val="171661201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92453FFE-18F0-75E9-8A38-2F91EE96875D}"/>
            </a:ext>
          </a:extLst>
        </p:cNvPr>
        <p:cNvGrpSpPr/>
        <p:nvPr/>
      </p:nvGrpSpPr>
      <p:grpSpPr>
        <a:xfrm>
          <a:off x="0" y="0"/>
          <a:ext cx="0" cy="0"/>
          <a:chOff x="0" y="0"/>
          <a:chExt cx="0" cy="0"/>
        </a:xfrm>
      </p:grpSpPr>
      <p:pic>
        <p:nvPicPr>
          <p:cNvPr id="3" name="Image 2" descr="Une image contenant plein air, plante, grave, bâtiment&#10;&#10;Description générée automatiquement">
            <a:extLst>
              <a:ext uri="{FF2B5EF4-FFF2-40B4-BE49-F238E27FC236}">
                <a16:creationId xmlns:a16="http://schemas.microsoft.com/office/drawing/2014/main" id="{FD1C4534-AD75-3349-8B1D-65516B6D26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6135" y="189000"/>
            <a:ext cx="4858529"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AF21F7E-34E4-90CC-A821-7936BE136FFC}"/>
              </a:ext>
            </a:extLst>
          </p:cNvPr>
          <p:cNvSpPr txBox="1"/>
          <p:nvPr/>
        </p:nvSpPr>
        <p:spPr>
          <a:xfrm>
            <a:off x="521208" y="3428999"/>
            <a:ext cx="3511296" cy="830997"/>
          </a:xfrm>
          <a:prstGeom prst="rect">
            <a:avLst/>
          </a:prstGeom>
          <a:noFill/>
        </p:spPr>
        <p:txBody>
          <a:bodyPr wrap="square" rtlCol="0">
            <a:spAutoFit/>
          </a:bodyPr>
          <a:lstStyle/>
          <a:p>
            <a:r>
              <a:rPr lang="it-IT" sz="2400" b="1" i="1" dirty="0"/>
              <a:t>Borne balisant la Via Sancti Martini.</a:t>
            </a:r>
            <a:endParaRPr lang="fr-FR" sz="2400" b="1" i="1" dirty="0"/>
          </a:p>
        </p:txBody>
      </p:sp>
    </p:spTree>
    <p:extLst>
      <p:ext uri="{BB962C8B-B14F-4D97-AF65-F5344CB8AC3E}">
        <p14:creationId xmlns:p14="http://schemas.microsoft.com/office/powerpoint/2010/main" val="90442293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8E651-1F5A-ED41-9739-8C713EB86573}"/>
            </a:ext>
          </a:extLst>
        </p:cNvPr>
        <p:cNvGrpSpPr/>
        <p:nvPr/>
      </p:nvGrpSpPr>
      <p:grpSpPr>
        <a:xfrm>
          <a:off x="0" y="0"/>
          <a:ext cx="0" cy="0"/>
          <a:chOff x="0" y="0"/>
          <a:chExt cx="0" cy="0"/>
        </a:xfrm>
      </p:grpSpPr>
      <p:pic>
        <p:nvPicPr>
          <p:cNvPr id="3" name="Image 2" descr="Une image contenant plein air, fenêtre, mur, façade&#10;&#10;Description générée automatiquement">
            <a:extLst>
              <a:ext uri="{FF2B5EF4-FFF2-40B4-BE49-F238E27FC236}">
                <a16:creationId xmlns:a16="http://schemas.microsoft.com/office/drawing/2014/main" id="{03040CC4-8B30-C121-B4F4-9652D410CD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170" y="279000"/>
            <a:ext cx="9487660" cy="6300000"/>
          </a:xfrm>
          <a:prstGeom prst="rect">
            <a:avLst/>
          </a:prstGeom>
          <a:effectLst>
            <a:softEdge rad="635000"/>
          </a:effectLst>
        </p:spPr>
      </p:pic>
      <p:sp>
        <p:nvSpPr>
          <p:cNvPr id="6" name="ZoneTexte 5">
            <a:extLst>
              <a:ext uri="{FF2B5EF4-FFF2-40B4-BE49-F238E27FC236}">
                <a16:creationId xmlns:a16="http://schemas.microsoft.com/office/drawing/2014/main" id="{0D51616E-C767-AF29-5D4B-16AD854EB406}"/>
              </a:ext>
            </a:extLst>
          </p:cNvPr>
          <p:cNvSpPr txBox="1"/>
          <p:nvPr/>
        </p:nvSpPr>
        <p:spPr>
          <a:xfrm>
            <a:off x="4007358" y="4826013"/>
            <a:ext cx="6094476" cy="1846659"/>
          </a:xfrm>
          <a:prstGeom prst="rect">
            <a:avLst/>
          </a:prstGeom>
          <a:noFill/>
        </p:spPr>
        <p:txBody>
          <a:bodyPr wrap="square">
            <a:spAutoFit/>
          </a:bodyPr>
          <a:lstStyle/>
          <a:p>
            <a:endParaRPr lang="fr-FR" dirty="0"/>
          </a:p>
          <a:p>
            <a:endParaRPr lang="fr-FR" dirty="0"/>
          </a:p>
          <a:p>
            <a:endParaRPr lang="fr-FR" dirty="0"/>
          </a:p>
          <a:p>
            <a:endParaRPr lang="fr-FR" dirty="0"/>
          </a:p>
          <a:p>
            <a:endParaRPr lang="fr-FR" dirty="0"/>
          </a:p>
          <a:p>
            <a:r>
              <a:rPr lang="fr-FR" sz="2400" b="1" i="1" dirty="0">
                <a:solidFill>
                  <a:srgbClr val="FFFF00"/>
                </a:solidFill>
              </a:rPr>
              <a:t>Constructions en tuffeau.</a:t>
            </a:r>
          </a:p>
        </p:txBody>
      </p:sp>
    </p:spTree>
    <p:extLst>
      <p:ext uri="{BB962C8B-B14F-4D97-AF65-F5344CB8AC3E}">
        <p14:creationId xmlns:p14="http://schemas.microsoft.com/office/powerpoint/2010/main" val="322010928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4FFA6413-4243-F0D3-9A66-5D310C8D5083}"/>
            </a:ext>
          </a:extLst>
        </p:cNvPr>
        <p:cNvGrpSpPr/>
        <p:nvPr/>
      </p:nvGrpSpPr>
      <p:grpSpPr>
        <a:xfrm>
          <a:off x="0" y="0"/>
          <a:ext cx="0" cy="0"/>
          <a:chOff x="0" y="0"/>
          <a:chExt cx="0" cy="0"/>
        </a:xfrm>
      </p:grpSpPr>
      <p:pic>
        <p:nvPicPr>
          <p:cNvPr id="3" name="Image 2" descr="Une image contenant plein air, pierre, Ruines, bâtiment&#10;&#10;Description générée automatiquement">
            <a:extLst>
              <a:ext uri="{FF2B5EF4-FFF2-40B4-BE49-F238E27FC236}">
                <a16:creationId xmlns:a16="http://schemas.microsoft.com/office/drawing/2014/main" id="{960A7E6C-DB69-29E1-5881-D95A66872D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399999" cy="6300000"/>
          </a:xfrm>
          <a:prstGeom prst="rect">
            <a:avLst/>
          </a:prstGeom>
          <a:effectLst>
            <a:softEdge rad="635000"/>
          </a:effectLst>
        </p:spPr>
      </p:pic>
      <p:sp>
        <p:nvSpPr>
          <p:cNvPr id="4" name="ZoneTexte 3">
            <a:extLst>
              <a:ext uri="{FF2B5EF4-FFF2-40B4-BE49-F238E27FC236}">
                <a16:creationId xmlns:a16="http://schemas.microsoft.com/office/drawing/2014/main" id="{6D74038B-5308-7331-15F7-BFB0CF9AAB5B}"/>
              </a:ext>
            </a:extLst>
          </p:cNvPr>
          <p:cNvSpPr txBox="1"/>
          <p:nvPr/>
        </p:nvSpPr>
        <p:spPr>
          <a:xfrm>
            <a:off x="4014216" y="4270676"/>
            <a:ext cx="763524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i="1" dirty="0"/>
              <a:t>Habitation</a:t>
            </a:r>
            <a:r>
              <a:rPr lang="fr-FR" sz="2400" b="1" dirty="0"/>
              <a:t> semi-troglodytique.</a:t>
            </a:r>
          </a:p>
        </p:txBody>
      </p:sp>
    </p:spTree>
    <p:extLst>
      <p:ext uri="{BB962C8B-B14F-4D97-AF65-F5344CB8AC3E}">
        <p14:creationId xmlns:p14="http://schemas.microsoft.com/office/powerpoint/2010/main" val="23678033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949FCF76-CFA8-DC53-D72A-9DCE89DA3511}"/>
            </a:ext>
          </a:extLst>
        </p:cNvPr>
        <p:cNvGrpSpPr/>
        <p:nvPr/>
      </p:nvGrpSpPr>
      <p:grpSpPr>
        <a:xfrm>
          <a:off x="0" y="0"/>
          <a:ext cx="0" cy="0"/>
          <a:chOff x="0" y="0"/>
          <a:chExt cx="0" cy="0"/>
        </a:xfrm>
      </p:grpSpPr>
      <p:pic>
        <p:nvPicPr>
          <p:cNvPr id="3" name="Image 2" descr="Une image contenant bâtiment, mur, écriture manuscrite, calcaire&#10;&#10;Description générée automatiquement">
            <a:extLst>
              <a:ext uri="{FF2B5EF4-FFF2-40B4-BE49-F238E27FC236}">
                <a16:creationId xmlns:a16="http://schemas.microsoft.com/office/drawing/2014/main" id="{5F1241E0-CC2D-C824-DF24-E253384CF3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2056"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4D1AA64C-16B3-45F5-152B-DF14B690C1ED}"/>
              </a:ext>
            </a:extLst>
          </p:cNvPr>
          <p:cNvSpPr txBox="1"/>
          <p:nvPr/>
        </p:nvSpPr>
        <p:spPr>
          <a:xfrm>
            <a:off x="465819" y="6158375"/>
            <a:ext cx="11412474" cy="461665"/>
          </a:xfrm>
          <a:prstGeom prst="rect">
            <a:avLst/>
          </a:prstGeom>
          <a:noFill/>
        </p:spPr>
        <p:txBody>
          <a:bodyPr wrap="square">
            <a:spAutoFit/>
          </a:bodyPr>
          <a:lstStyle/>
          <a:p>
            <a:r>
              <a:rPr lang="fr-FR" sz="2400" b="1" i="1" dirty="0">
                <a:solidFill>
                  <a:srgbClr val="FFFF00"/>
                </a:solidFill>
              </a:rPr>
              <a:t>Repères de crues sur un mur de Candes-Saint-Martin près de la rive de la Vienne.</a:t>
            </a:r>
          </a:p>
        </p:txBody>
      </p:sp>
    </p:spTree>
    <p:extLst>
      <p:ext uri="{BB962C8B-B14F-4D97-AF65-F5344CB8AC3E}">
        <p14:creationId xmlns:p14="http://schemas.microsoft.com/office/powerpoint/2010/main" val="344393573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355E44A7-1FB3-4438-1F47-97DDCB79D37A}"/>
            </a:ext>
          </a:extLst>
        </p:cNvPr>
        <p:cNvGrpSpPr/>
        <p:nvPr/>
      </p:nvGrpSpPr>
      <p:grpSpPr>
        <a:xfrm>
          <a:off x="0" y="0"/>
          <a:ext cx="0" cy="0"/>
          <a:chOff x="0" y="0"/>
          <a:chExt cx="0" cy="0"/>
        </a:xfrm>
      </p:grpSpPr>
      <p:pic>
        <p:nvPicPr>
          <p:cNvPr id="3" name="Image 2" descr="Une image contenant plein air, arbre, eau, Ressources d’eau&#10;&#10;Description générée automatiquement">
            <a:extLst>
              <a:ext uri="{FF2B5EF4-FFF2-40B4-BE49-F238E27FC236}">
                <a16:creationId xmlns:a16="http://schemas.microsoft.com/office/drawing/2014/main" id="{B40EF9E9-8036-48B0-29E9-68591FB91A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5208"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C0AD4DB-3A32-A5DC-BFB4-00909A43CFB4}"/>
              </a:ext>
            </a:extLst>
          </p:cNvPr>
          <p:cNvSpPr txBox="1"/>
          <p:nvPr/>
        </p:nvSpPr>
        <p:spPr>
          <a:xfrm>
            <a:off x="2045208" y="4343400"/>
            <a:ext cx="9942720" cy="2308324"/>
          </a:xfrm>
          <a:prstGeom prst="rect">
            <a:avLst/>
          </a:prstGeom>
          <a:noFill/>
        </p:spPr>
        <p:txBody>
          <a:bodyPr wrap="square" rtlCol="0">
            <a:spAutoFit/>
          </a:bodyPr>
          <a:lstStyle/>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r>
              <a:rPr lang="fr-FR" sz="2400" b="1" i="1" dirty="0">
                <a:solidFill>
                  <a:srgbClr val="FFFF00"/>
                </a:solidFill>
              </a:rPr>
              <a:t>Loire et Vienne en crue à Candes-Saint-Martin (4 juin 2016).</a:t>
            </a:r>
          </a:p>
        </p:txBody>
      </p:sp>
    </p:spTree>
    <p:extLst>
      <p:ext uri="{BB962C8B-B14F-4D97-AF65-F5344CB8AC3E}">
        <p14:creationId xmlns:p14="http://schemas.microsoft.com/office/powerpoint/2010/main" val="210460704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2247E8D-B70D-3C8A-05A3-DD5C03D35063}"/>
            </a:ext>
          </a:extLst>
        </p:cNvPr>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1B14F0A7-370F-640E-3653-12472AF853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812E5DFA-37D6-BE53-F309-D5D6889B63B7}"/>
              </a:ext>
            </a:extLst>
          </p:cNvPr>
          <p:cNvSpPr txBox="1"/>
          <p:nvPr/>
        </p:nvSpPr>
        <p:spPr>
          <a:xfrm>
            <a:off x="1601724" y="4270676"/>
            <a:ext cx="9380220" cy="2308324"/>
          </a:xfrm>
          <a:prstGeom prst="rect">
            <a:avLst/>
          </a:prstGeom>
          <a:noFill/>
        </p:spPr>
        <p:txBody>
          <a:bodyPr wrap="square" rtlCol="0">
            <a:spAutoFit/>
          </a:bodyPr>
          <a:lstStyle/>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r>
              <a:rPr lang="fr-FR" sz="2400" b="1" i="1" dirty="0">
                <a:solidFill>
                  <a:srgbClr val="FFFF00"/>
                </a:solidFill>
              </a:rPr>
              <a:t>La centrale nucléaire d'Avoine vue depuis Candes-Saint-Martin.</a:t>
            </a:r>
          </a:p>
        </p:txBody>
      </p:sp>
    </p:spTree>
    <p:extLst>
      <p:ext uri="{BB962C8B-B14F-4D97-AF65-F5344CB8AC3E}">
        <p14:creationId xmlns:p14="http://schemas.microsoft.com/office/powerpoint/2010/main" val="47763262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8C925B0D-EA27-3E09-AC99-9F1A90A28F34}"/>
            </a:ext>
          </a:extLst>
        </p:cNvPr>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F43C534B-EBCE-B8BB-A8B4-A4658C41DE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D04A8FB-04D1-6724-A1D9-4318145C2380}"/>
              </a:ext>
            </a:extLst>
          </p:cNvPr>
          <p:cNvSpPr txBox="1"/>
          <p:nvPr/>
        </p:nvSpPr>
        <p:spPr>
          <a:xfrm>
            <a:off x="3788808" y="6117335"/>
            <a:ext cx="8994504" cy="461665"/>
          </a:xfrm>
          <a:prstGeom prst="rect">
            <a:avLst/>
          </a:prstGeom>
          <a:noFill/>
        </p:spPr>
        <p:txBody>
          <a:bodyPr wrap="square" rtlCol="0">
            <a:spAutoFit/>
          </a:bodyPr>
          <a:lstStyle/>
          <a:p>
            <a:r>
              <a:rPr lang="fr-FR" sz="2400" b="1" i="1"/>
              <a:t>Vestiges du second pont antique.</a:t>
            </a:r>
            <a:endParaRPr lang="fr-FR" sz="2400" b="1" i="1" dirty="0"/>
          </a:p>
        </p:txBody>
      </p:sp>
    </p:spTree>
    <p:extLst>
      <p:ext uri="{BB962C8B-B14F-4D97-AF65-F5344CB8AC3E}">
        <p14:creationId xmlns:p14="http://schemas.microsoft.com/office/powerpoint/2010/main" val="394927790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2A31399E-C2D6-AA8E-C1DC-1BE35357E754}"/>
            </a:ext>
          </a:extLst>
        </p:cNvPr>
        <p:cNvGrpSpPr/>
        <p:nvPr/>
      </p:nvGrpSpPr>
      <p:grpSpPr>
        <a:xfrm>
          <a:off x="0" y="0"/>
          <a:ext cx="0" cy="0"/>
          <a:chOff x="0" y="0"/>
          <a:chExt cx="0" cy="0"/>
        </a:xfrm>
      </p:grpSpPr>
      <p:pic>
        <p:nvPicPr>
          <p:cNvPr id="3" name="Image 2" descr="Une image contenant peinture, art, Arts visuels, mythologie&#10;&#10;Description générée automatiquement">
            <a:extLst>
              <a:ext uri="{FF2B5EF4-FFF2-40B4-BE49-F238E27FC236}">
                <a16:creationId xmlns:a16="http://schemas.microsoft.com/office/drawing/2014/main" id="{518AAEDD-7778-458A-6844-DFF7D5B3C5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9129" y="189000"/>
            <a:ext cx="6134911" cy="6480000"/>
          </a:xfrm>
          <a:prstGeom prst="rect">
            <a:avLst/>
          </a:prstGeom>
        </p:spPr>
      </p:pic>
      <p:sp>
        <p:nvSpPr>
          <p:cNvPr id="4" name="ZoneTexte 3">
            <a:extLst>
              <a:ext uri="{FF2B5EF4-FFF2-40B4-BE49-F238E27FC236}">
                <a16:creationId xmlns:a16="http://schemas.microsoft.com/office/drawing/2014/main" id="{61A81CDB-F49B-4225-213E-43FD9A6DE517}"/>
              </a:ext>
            </a:extLst>
          </p:cNvPr>
          <p:cNvSpPr txBox="1"/>
          <p:nvPr/>
        </p:nvSpPr>
        <p:spPr>
          <a:xfrm>
            <a:off x="9064040" y="2274838"/>
            <a:ext cx="3057144" cy="2308324"/>
          </a:xfrm>
          <a:prstGeom prst="rect">
            <a:avLst/>
          </a:prstGeom>
          <a:noFill/>
        </p:spPr>
        <p:txBody>
          <a:bodyPr wrap="square" rtlCol="0">
            <a:spAutoFit/>
          </a:bodyPr>
          <a:lstStyle/>
          <a:p>
            <a:r>
              <a:rPr lang="fr-FR" sz="2400" b="1" i="1" dirty="0"/>
              <a:t>La mort de saint Martin. Fresque de la crypte de la chapelle Saint-Martin à Assise, v. 1325</a:t>
            </a:r>
          </a:p>
        </p:txBody>
      </p:sp>
    </p:spTree>
    <p:extLst>
      <p:ext uri="{BB962C8B-B14F-4D97-AF65-F5344CB8AC3E}">
        <p14:creationId xmlns:p14="http://schemas.microsoft.com/office/powerpoint/2010/main" val="22344296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3D31A598-F93E-7762-1E6E-7BD2E79E9D10}"/>
            </a:ext>
          </a:extLst>
        </p:cNvPr>
        <p:cNvGrpSpPr/>
        <p:nvPr/>
      </p:nvGrpSpPr>
      <p:grpSpPr>
        <a:xfrm>
          <a:off x="0" y="0"/>
          <a:ext cx="0" cy="0"/>
          <a:chOff x="0" y="0"/>
          <a:chExt cx="0" cy="0"/>
        </a:xfrm>
      </p:grpSpPr>
      <p:pic>
        <p:nvPicPr>
          <p:cNvPr id="3" name="Image 2" descr="Une image contenant plein air, bâtiment, ciel, tourelle&#10;&#10;Description générée automatiquement">
            <a:extLst>
              <a:ext uri="{FF2B5EF4-FFF2-40B4-BE49-F238E27FC236}">
                <a16:creationId xmlns:a16="http://schemas.microsoft.com/office/drawing/2014/main" id="{794A1C1C-0C78-7308-7892-6CECE078B2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12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EC1B414-5B49-AD41-4DB5-43D0D7F23608}"/>
              </a:ext>
            </a:extLst>
          </p:cNvPr>
          <p:cNvSpPr txBox="1"/>
          <p:nvPr/>
        </p:nvSpPr>
        <p:spPr>
          <a:xfrm>
            <a:off x="4389120" y="4408944"/>
            <a:ext cx="8019288"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i="1" dirty="0"/>
              <a:t>La collégiale Saint-Martin.</a:t>
            </a:r>
          </a:p>
        </p:txBody>
      </p:sp>
    </p:spTree>
    <p:extLst>
      <p:ext uri="{BB962C8B-B14F-4D97-AF65-F5344CB8AC3E}">
        <p14:creationId xmlns:p14="http://schemas.microsoft.com/office/powerpoint/2010/main" val="188846372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EF4E8238-183A-EAEA-FD13-43A8CE17E893}"/>
            </a:ext>
          </a:extLst>
        </p:cNvPr>
        <p:cNvGrpSpPr/>
        <p:nvPr/>
      </p:nvGrpSpPr>
      <p:grpSpPr>
        <a:xfrm>
          <a:off x="0" y="0"/>
          <a:ext cx="0" cy="0"/>
          <a:chOff x="0" y="0"/>
          <a:chExt cx="0" cy="0"/>
        </a:xfrm>
      </p:grpSpPr>
      <p:pic>
        <p:nvPicPr>
          <p:cNvPr id="3" name="Image 2" descr="Une image contenant plein air, ciel, plante, rocher&#10;&#10;Description générée automatiquement">
            <a:extLst>
              <a:ext uri="{FF2B5EF4-FFF2-40B4-BE49-F238E27FC236}">
                <a16:creationId xmlns:a16="http://schemas.microsoft.com/office/drawing/2014/main" id="{6C8D8179-DFA2-85A2-19C2-58CDB4FE71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6584" y="279000"/>
            <a:ext cx="8399999" cy="6300000"/>
          </a:xfrm>
          <a:prstGeom prst="rect">
            <a:avLst/>
          </a:prstGeom>
          <a:effectLst>
            <a:softEdge rad="635000"/>
          </a:effectLst>
        </p:spPr>
      </p:pic>
      <p:sp>
        <p:nvSpPr>
          <p:cNvPr id="4" name="ZoneTexte 3">
            <a:extLst>
              <a:ext uri="{FF2B5EF4-FFF2-40B4-BE49-F238E27FC236}">
                <a16:creationId xmlns:a16="http://schemas.microsoft.com/office/drawing/2014/main" id="{66B955C2-7EB5-B30E-B1BC-752D1E431F54}"/>
              </a:ext>
            </a:extLst>
          </p:cNvPr>
          <p:cNvSpPr txBox="1"/>
          <p:nvPr/>
        </p:nvSpPr>
        <p:spPr>
          <a:xfrm>
            <a:off x="3794760" y="6158375"/>
            <a:ext cx="9747504" cy="461665"/>
          </a:xfrm>
          <a:prstGeom prst="rect">
            <a:avLst/>
          </a:prstGeom>
          <a:noFill/>
        </p:spPr>
        <p:txBody>
          <a:bodyPr wrap="square" rtlCol="0">
            <a:spAutoFit/>
          </a:bodyPr>
          <a:lstStyle/>
          <a:p>
            <a:r>
              <a:rPr lang="fr-FR" sz="2400" b="1" i="1" dirty="0">
                <a:solidFill>
                  <a:srgbClr val="FFFF00"/>
                </a:solidFill>
              </a:rPr>
              <a:t>Vestiges</a:t>
            </a:r>
            <a:r>
              <a:rPr lang="fr-FR" sz="2400" b="1" dirty="0">
                <a:solidFill>
                  <a:srgbClr val="FFFF00"/>
                </a:solidFill>
              </a:rPr>
              <a:t> de l'enceinte médiévale.</a:t>
            </a:r>
          </a:p>
        </p:txBody>
      </p:sp>
    </p:spTree>
    <p:extLst>
      <p:ext uri="{BB962C8B-B14F-4D97-AF65-F5344CB8AC3E}">
        <p14:creationId xmlns:p14="http://schemas.microsoft.com/office/powerpoint/2010/main" val="48819958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7D5EC8C3-A610-6DFD-121F-D09D3020FCE5}"/>
            </a:ext>
          </a:extLst>
        </p:cNvPr>
        <p:cNvGrpSpPr/>
        <p:nvPr/>
      </p:nvGrpSpPr>
      <p:grpSpPr>
        <a:xfrm>
          <a:off x="0" y="0"/>
          <a:ext cx="0" cy="0"/>
          <a:chOff x="0" y="0"/>
          <a:chExt cx="0" cy="0"/>
        </a:xfrm>
      </p:grpSpPr>
      <p:pic>
        <p:nvPicPr>
          <p:cNvPr id="3" name="Image 2" descr="Une image contenant texte, nombre, Police, plaque&#10;&#10;Description générée automatiquement">
            <a:extLst>
              <a:ext uri="{FF2B5EF4-FFF2-40B4-BE49-F238E27FC236}">
                <a16:creationId xmlns:a16="http://schemas.microsoft.com/office/drawing/2014/main" id="{B599E0E8-3DB2-7BDE-A523-90449B3D69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71216" y="279000"/>
            <a:ext cx="6263302" cy="6300000"/>
          </a:xfrm>
          <a:prstGeom prst="rect">
            <a:avLst/>
          </a:prstGeom>
        </p:spPr>
      </p:pic>
      <p:sp>
        <p:nvSpPr>
          <p:cNvPr id="4" name="ZoneTexte 3">
            <a:extLst>
              <a:ext uri="{FF2B5EF4-FFF2-40B4-BE49-F238E27FC236}">
                <a16:creationId xmlns:a16="http://schemas.microsoft.com/office/drawing/2014/main" id="{8996C4FC-C399-3FBA-3775-9C36CEE70CAC}"/>
              </a:ext>
            </a:extLst>
          </p:cNvPr>
          <p:cNvSpPr txBox="1"/>
          <p:nvPr/>
        </p:nvSpPr>
        <p:spPr>
          <a:xfrm>
            <a:off x="137160" y="1298448"/>
            <a:ext cx="2734056"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i="1" dirty="0"/>
              <a:t>Plaque</a:t>
            </a:r>
            <a:r>
              <a:rPr lang="fr-FR" sz="2400" b="1" dirty="0"/>
              <a:t> indicatrice de distances fluviales depuis </a:t>
            </a:r>
            <a:r>
              <a:rPr lang="fr-FR" sz="2400" b="1" dirty="0" err="1"/>
              <a:t>Candes</a:t>
            </a:r>
            <a:r>
              <a:rPr lang="fr-FR" sz="2400" b="1" dirty="0"/>
              <a:t>.</a:t>
            </a:r>
          </a:p>
        </p:txBody>
      </p:sp>
    </p:spTree>
    <p:extLst>
      <p:ext uri="{BB962C8B-B14F-4D97-AF65-F5344CB8AC3E}">
        <p14:creationId xmlns:p14="http://schemas.microsoft.com/office/powerpoint/2010/main" val="273932987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7FBDB425-34B6-BE03-217B-F0D445102D91}"/>
            </a:ext>
          </a:extLst>
        </p:cNvPr>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6D56D011-AF34-7A4F-612A-ED993BBA4D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399999" cy="6300000"/>
          </a:xfrm>
          <a:prstGeom prst="rect">
            <a:avLst/>
          </a:prstGeom>
          <a:effectLst>
            <a:softEdge rad="635000"/>
          </a:effectLst>
        </p:spPr>
      </p:pic>
      <p:sp>
        <p:nvSpPr>
          <p:cNvPr id="4" name="ZoneTexte 3">
            <a:extLst>
              <a:ext uri="{FF2B5EF4-FFF2-40B4-BE49-F238E27FC236}">
                <a16:creationId xmlns:a16="http://schemas.microsoft.com/office/drawing/2014/main" id="{4D2FC102-9D64-56F1-5D76-660B758ADF52}"/>
              </a:ext>
            </a:extLst>
          </p:cNvPr>
          <p:cNvSpPr txBox="1"/>
          <p:nvPr/>
        </p:nvSpPr>
        <p:spPr>
          <a:xfrm>
            <a:off x="3547872" y="6252263"/>
            <a:ext cx="7644384" cy="461665"/>
          </a:xfrm>
          <a:prstGeom prst="rect">
            <a:avLst/>
          </a:prstGeom>
          <a:noFill/>
        </p:spPr>
        <p:txBody>
          <a:bodyPr wrap="square" rtlCol="0">
            <a:spAutoFit/>
          </a:bodyPr>
          <a:lstStyle/>
          <a:p>
            <a:r>
              <a:rPr lang="fr-FR" sz="2400" b="1" i="1" dirty="0"/>
              <a:t>Demeure</a:t>
            </a:r>
            <a:r>
              <a:rPr lang="fr-FR" sz="2400" b="1" dirty="0"/>
              <a:t> de Paul-Désiré </a:t>
            </a:r>
            <a:r>
              <a:rPr lang="fr-FR" sz="2400" b="1" dirty="0" err="1"/>
              <a:t>Trouillebert</a:t>
            </a:r>
            <a:r>
              <a:rPr lang="fr-FR" sz="2400" b="1" dirty="0"/>
              <a:t>.</a:t>
            </a:r>
          </a:p>
        </p:txBody>
      </p:sp>
    </p:spTree>
    <p:extLst>
      <p:ext uri="{BB962C8B-B14F-4D97-AF65-F5344CB8AC3E}">
        <p14:creationId xmlns:p14="http://schemas.microsoft.com/office/powerpoint/2010/main" val="201341486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DCA266E2-57C4-75EB-28FD-589469C1DB17}"/>
            </a:ext>
          </a:extLst>
        </p:cNvPr>
        <p:cNvGrpSpPr/>
        <p:nvPr/>
      </p:nvGrpSpPr>
      <p:grpSpPr>
        <a:xfrm>
          <a:off x="0" y="0"/>
          <a:ext cx="0" cy="0"/>
          <a:chOff x="0" y="0"/>
          <a:chExt cx="0" cy="0"/>
        </a:xfrm>
      </p:grpSpPr>
      <p:pic>
        <p:nvPicPr>
          <p:cNvPr id="3" name="Image 2" descr="Une image contenant plein air, arbre, plante, ciel&#10;&#10;Description générée automatiquement">
            <a:extLst>
              <a:ext uri="{FF2B5EF4-FFF2-40B4-BE49-F238E27FC236}">
                <a16:creationId xmlns:a16="http://schemas.microsoft.com/office/drawing/2014/main" id="{B222911E-DBA8-C47B-4F04-A2323CAF61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399999" cy="6300000"/>
          </a:xfrm>
          <a:prstGeom prst="rect">
            <a:avLst/>
          </a:prstGeom>
          <a:effectLst>
            <a:softEdge rad="635000"/>
          </a:effectLst>
        </p:spPr>
      </p:pic>
      <p:sp>
        <p:nvSpPr>
          <p:cNvPr id="4" name="ZoneTexte 3">
            <a:extLst>
              <a:ext uri="{FF2B5EF4-FFF2-40B4-BE49-F238E27FC236}">
                <a16:creationId xmlns:a16="http://schemas.microsoft.com/office/drawing/2014/main" id="{DD64BD2A-3B6B-0FED-5A72-C0CA3AC620DE}"/>
              </a:ext>
            </a:extLst>
          </p:cNvPr>
          <p:cNvSpPr txBox="1"/>
          <p:nvPr/>
        </p:nvSpPr>
        <p:spPr>
          <a:xfrm>
            <a:off x="3136392" y="4270676"/>
            <a:ext cx="9125712"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i="1" dirty="0">
                <a:solidFill>
                  <a:srgbClr val="FFFF00"/>
                </a:solidFill>
              </a:rPr>
              <a:t>Treuil</a:t>
            </a:r>
            <a:r>
              <a:rPr lang="fr-FR" sz="2400" b="1" dirty="0">
                <a:solidFill>
                  <a:srgbClr val="FFFF00"/>
                </a:solidFill>
              </a:rPr>
              <a:t> de l'ancien bac et cabane du passeur.</a:t>
            </a:r>
          </a:p>
        </p:txBody>
      </p:sp>
    </p:spTree>
    <p:extLst>
      <p:ext uri="{BB962C8B-B14F-4D97-AF65-F5344CB8AC3E}">
        <p14:creationId xmlns:p14="http://schemas.microsoft.com/office/powerpoint/2010/main" val="233803643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157BA632-BBE4-D3A2-21F3-4B9C2DBEAFFB}"/>
            </a:ext>
          </a:extLst>
        </p:cNvPr>
        <p:cNvGrpSpPr/>
        <p:nvPr/>
      </p:nvGrpSpPr>
      <p:grpSpPr>
        <a:xfrm>
          <a:off x="0" y="0"/>
          <a:ext cx="0" cy="0"/>
          <a:chOff x="0" y="0"/>
          <a:chExt cx="0" cy="0"/>
        </a:xfrm>
      </p:grpSpPr>
      <p:pic>
        <p:nvPicPr>
          <p:cNvPr id="3" name="Image 2" descr="Une image contenant transport, plein air, embarcation, eau&#10;&#10;Description générée automatiquement">
            <a:extLst>
              <a:ext uri="{FF2B5EF4-FFF2-40B4-BE49-F238E27FC236}">
                <a16:creationId xmlns:a16="http://schemas.microsoft.com/office/drawing/2014/main" id="{F142DCAA-0FE4-2680-2C0C-C010E0D085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399999" cy="6300000"/>
          </a:xfrm>
          <a:prstGeom prst="rect">
            <a:avLst/>
          </a:prstGeom>
          <a:effectLst>
            <a:softEdge rad="635000"/>
          </a:effectLst>
        </p:spPr>
      </p:pic>
      <p:sp>
        <p:nvSpPr>
          <p:cNvPr id="4" name="ZoneTexte 3">
            <a:extLst>
              <a:ext uri="{FF2B5EF4-FFF2-40B4-BE49-F238E27FC236}">
                <a16:creationId xmlns:a16="http://schemas.microsoft.com/office/drawing/2014/main" id="{4C7645F4-088A-E1E0-8DD7-9AA8F3862B20}"/>
              </a:ext>
            </a:extLst>
          </p:cNvPr>
          <p:cNvSpPr txBox="1"/>
          <p:nvPr/>
        </p:nvSpPr>
        <p:spPr>
          <a:xfrm>
            <a:off x="3429000" y="6117335"/>
            <a:ext cx="8321040" cy="461665"/>
          </a:xfrm>
          <a:prstGeom prst="rect">
            <a:avLst/>
          </a:prstGeom>
          <a:noFill/>
        </p:spPr>
        <p:txBody>
          <a:bodyPr wrap="square" rtlCol="0">
            <a:spAutoFit/>
          </a:bodyPr>
          <a:lstStyle/>
          <a:p>
            <a:r>
              <a:rPr lang="fr-FR" sz="2400" b="1" i="1" dirty="0">
                <a:solidFill>
                  <a:srgbClr val="FFFF00"/>
                </a:solidFill>
              </a:rPr>
              <a:t>Activités</a:t>
            </a:r>
            <a:r>
              <a:rPr lang="fr-FR" sz="2400" b="1" dirty="0">
                <a:solidFill>
                  <a:srgbClr val="FFFF00"/>
                </a:solidFill>
              </a:rPr>
              <a:t> </a:t>
            </a:r>
            <a:r>
              <a:rPr lang="fr-FR" sz="2400" b="1" i="1" dirty="0">
                <a:solidFill>
                  <a:srgbClr val="FFFF00"/>
                </a:solidFill>
              </a:rPr>
              <a:t>de loisirs à Candes-Saint-Martin.</a:t>
            </a:r>
          </a:p>
        </p:txBody>
      </p:sp>
    </p:spTree>
    <p:extLst>
      <p:ext uri="{BB962C8B-B14F-4D97-AF65-F5344CB8AC3E}">
        <p14:creationId xmlns:p14="http://schemas.microsoft.com/office/powerpoint/2010/main" val="248115449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3C3496A3-09AF-56D6-5531-89E27F76C129}"/>
            </a:ext>
          </a:extLst>
        </p:cNvPr>
        <p:cNvGrpSpPr/>
        <p:nvPr/>
      </p:nvGrpSpPr>
      <p:grpSpPr>
        <a:xfrm>
          <a:off x="0" y="0"/>
          <a:ext cx="0" cy="0"/>
          <a:chOff x="0" y="0"/>
          <a:chExt cx="0" cy="0"/>
        </a:xfrm>
      </p:grpSpPr>
      <p:pic>
        <p:nvPicPr>
          <p:cNvPr id="3" name="Image 2" descr="Une image contenant texte, bâtiment, fenêtre, plein air&#10;&#10;Description générée automatiquement">
            <a:extLst>
              <a:ext uri="{FF2B5EF4-FFF2-40B4-BE49-F238E27FC236}">
                <a16:creationId xmlns:a16="http://schemas.microsoft.com/office/drawing/2014/main" id="{DD71A33E-2489-1CCF-2FA0-97B8DC4BB2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1223" y="927666"/>
            <a:ext cx="3600000" cy="48015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9C07A76-4B5E-5F59-2A75-A8405FAAFEA5}"/>
              </a:ext>
            </a:extLst>
          </p:cNvPr>
          <p:cNvSpPr txBox="1"/>
          <p:nvPr/>
        </p:nvSpPr>
        <p:spPr>
          <a:xfrm>
            <a:off x="1645920" y="3906024"/>
            <a:ext cx="4672584"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i="1" dirty="0">
                <a:solidFill>
                  <a:schemeClr val="bg1"/>
                </a:solidFill>
              </a:rPr>
              <a:t>Boîte</a:t>
            </a:r>
            <a:r>
              <a:rPr lang="fr-FR" sz="2400" b="1" dirty="0">
                <a:solidFill>
                  <a:schemeClr val="bg1"/>
                </a:solidFill>
              </a:rPr>
              <a:t> à livres.</a:t>
            </a:r>
          </a:p>
        </p:txBody>
      </p:sp>
      <p:pic>
        <p:nvPicPr>
          <p:cNvPr id="6" name="Image 5" descr="Une image contenant plein air, bâtiment, Architecture médiévale, ciel&#10;&#10;Description générée automatiquement">
            <a:extLst>
              <a:ext uri="{FF2B5EF4-FFF2-40B4-BE49-F238E27FC236}">
                <a16:creationId xmlns:a16="http://schemas.microsoft.com/office/drawing/2014/main" id="{5041F230-ACFE-6422-A2A3-08BAD0F26F4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35004" y="945000"/>
            <a:ext cx="5164405" cy="496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A9B16E3-F42E-3102-0DA7-27E0CE72C9A2}"/>
              </a:ext>
            </a:extLst>
          </p:cNvPr>
          <p:cNvSpPr txBox="1"/>
          <p:nvPr/>
        </p:nvSpPr>
        <p:spPr>
          <a:xfrm>
            <a:off x="5951145" y="-1363324"/>
            <a:ext cx="6519633"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Porche nord de la collégiale Saint-Martin.</a:t>
            </a:r>
          </a:p>
        </p:txBody>
      </p:sp>
    </p:spTree>
    <p:extLst>
      <p:ext uri="{BB962C8B-B14F-4D97-AF65-F5344CB8AC3E}">
        <p14:creationId xmlns:p14="http://schemas.microsoft.com/office/powerpoint/2010/main" val="113387882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49A3C05B-7A7D-0432-6F22-04F1ACD8057C}"/>
            </a:ext>
          </a:extLst>
        </p:cNvPr>
        <p:cNvGrpSpPr/>
        <p:nvPr/>
      </p:nvGrpSpPr>
      <p:grpSpPr>
        <a:xfrm>
          <a:off x="0" y="0"/>
          <a:ext cx="0" cy="0"/>
          <a:chOff x="0" y="0"/>
          <a:chExt cx="0" cy="0"/>
        </a:xfrm>
      </p:grpSpPr>
      <p:pic>
        <p:nvPicPr>
          <p:cNvPr id="3" name="Image 2" descr="Une image contenant bâtiment, plein air, ciel, château&#10;&#10;Description générée automatiquement">
            <a:extLst>
              <a:ext uri="{FF2B5EF4-FFF2-40B4-BE49-F238E27FC236}">
                <a16:creationId xmlns:a16="http://schemas.microsoft.com/office/drawing/2014/main" id="{D314FB6D-157F-067B-FCE7-5916DDA49A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4192" y="559455"/>
            <a:ext cx="5184000" cy="379486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395B3C6-D590-A514-3A9E-2D8F337D7788}"/>
              </a:ext>
            </a:extLst>
          </p:cNvPr>
          <p:cNvSpPr txBox="1"/>
          <p:nvPr/>
        </p:nvSpPr>
        <p:spPr>
          <a:xfrm>
            <a:off x="2176272" y="2560320"/>
            <a:ext cx="5294376" cy="2308324"/>
          </a:xfrm>
          <a:prstGeom prst="rect">
            <a:avLst/>
          </a:prstGeom>
          <a:noFill/>
        </p:spPr>
        <p:txBody>
          <a:bodyPr wrap="square" rtlCol="0">
            <a:spAutoFit/>
          </a:bodyPr>
          <a:lstStyle/>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r>
              <a:rPr lang="fr-FR" sz="2400" b="1" i="1" dirty="0">
                <a:solidFill>
                  <a:srgbClr val="FFFF00"/>
                </a:solidFill>
              </a:rPr>
              <a:t>Château Vieux.</a:t>
            </a:r>
          </a:p>
        </p:txBody>
      </p:sp>
      <p:pic>
        <p:nvPicPr>
          <p:cNvPr id="6" name="Image 5" descr="Une image contenant plein air, bâtiment, fenêtre, arbre&#10;&#10;Description générée automatiquement">
            <a:extLst>
              <a:ext uri="{FF2B5EF4-FFF2-40B4-BE49-F238E27FC236}">
                <a16:creationId xmlns:a16="http://schemas.microsoft.com/office/drawing/2014/main" id="{65620AC2-9842-228D-A64C-31478A2C69A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97809" y="2872439"/>
            <a:ext cx="4799999" cy="36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818038B-102E-505D-C7A3-F039ADF08C76}"/>
              </a:ext>
            </a:extLst>
          </p:cNvPr>
          <p:cNvSpPr txBox="1"/>
          <p:nvPr/>
        </p:nvSpPr>
        <p:spPr>
          <a:xfrm>
            <a:off x="8068872" y="633695"/>
            <a:ext cx="518400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i="1" dirty="0">
                <a:solidFill>
                  <a:srgbClr val="FFFF00"/>
                </a:solidFill>
              </a:rPr>
              <a:t>Château Neuf.</a:t>
            </a:r>
          </a:p>
        </p:txBody>
      </p:sp>
    </p:spTree>
    <p:extLst>
      <p:ext uri="{BB962C8B-B14F-4D97-AF65-F5344CB8AC3E}">
        <p14:creationId xmlns:p14="http://schemas.microsoft.com/office/powerpoint/2010/main" val="53757001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F5C30B4C-5628-8BB9-9FC0-02A42C2DABD3}"/>
            </a:ext>
          </a:extLst>
        </p:cNvPr>
        <p:cNvGrpSpPr/>
        <p:nvPr/>
      </p:nvGrpSpPr>
      <p:grpSpPr>
        <a:xfrm>
          <a:off x="0" y="0"/>
          <a:ext cx="0" cy="0"/>
          <a:chOff x="0" y="0"/>
          <a:chExt cx="0" cy="0"/>
        </a:xfrm>
      </p:grpSpPr>
      <p:pic>
        <p:nvPicPr>
          <p:cNvPr id="3" name="Image 2" descr="Une image contenant plein air, bâtiment, ciel, propriété&#10;&#10;Description générée automatiquement">
            <a:extLst>
              <a:ext uri="{FF2B5EF4-FFF2-40B4-BE49-F238E27FC236}">
                <a16:creationId xmlns:a16="http://schemas.microsoft.com/office/drawing/2014/main" id="{1915CAD7-3ABA-46C8-CA61-7E91D09D1E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8385" y="518203"/>
            <a:ext cx="3528000" cy="4705475"/>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033D313-3E93-0383-71B3-FD5DBA72BE5D}"/>
              </a:ext>
            </a:extLst>
          </p:cNvPr>
          <p:cNvSpPr txBox="1"/>
          <p:nvPr/>
        </p:nvSpPr>
        <p:spPr>
          <a:xfrm>
            <a:off x="512064" y="3429000"/>
            <a:ext cx="408736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i="1" dirty="0">
                <a:solidFill>
                  <a:srgbClr val="FFFF00"/>
                </a:solidFill>
              </a:rPr>
              <a:t>Façade sud de l'hôtel de la prévôté.</a:t>
            </a:r>
          </a:p>
        </p:txBody>
      </p:sp>
      <p:pic>
        <p:nvPicPr>
          <p:cNvPr id="6" name="Image 5" descr="Une image contenant plein air, arbre, bâtiment, plante&#10;&#10;Description générée automatiquement">
            <a:extLst>
              <a:ext uri="{FF2B5EF4-FFF2-40B4-BE49-F238E27FC236}">
                <a16:creationId xmlns:a16="http://schemas.microsoft.com/office/drawing/2014/main" id="{EEC18817-D232-C9CE-1466-61E4C10E931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92570" y="1117968"/>
            <a:ext cx="3960000" cy="528165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5ED74FBF-57D6-2807-A284-380E59139529}"/>
              </a:ext>
            </a:extLst>
          </p:cNvPr>
          <p:cNvSpPr txBox="1"/>
          <p:nvPr/>
        </p:nvSpPr>
        <p:spPr>
          <a:xfrm>
            <a:off x="7708392" y="-728691"/>
            <a:ext cx="5251704" cy="1846659"/>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i="1" dirty="0">
                <a:solidFill>
                  <a:srgbClr val="FFFF00"/>
                </a:solidFill>
              </a:rPr>
              <a:t>Maison des Quatre-Curés.</a:t>
            </a:r>
          </a:p>
        </p:txBody>
      </p:sp>
    </p:spTree>
    <p:extLst>
      <p:ext uri="{BB962C8B-B14F-4D97-AF65-F5344CB8AC3E}">
        <p14:creationId xmlns:p14="http://schemas.microsoft.com/office/powerpoint/2010/main" val="321118269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4A4485E9-FE44-6D1E-C1FD-B5FFEC01D718}"/>
            </a:ext>
          </a:extLst>
        </p:cNvPr>
        <p:cNvGrpSpPr/>
        <p:nvPr/>
      </p:nvGrpSpPr>
      <p:grpSpPr>
        <a:xfrm>
          <a:off x="0" y="0"/>
          <a:ext cx="0" cy="0"/>
          <a:chOff x="0" y="0"/>
          <a:chExt cx="0" cy="0"/>
        </a:xfrm>
      </p:grpSpPr>
      <p:pic>
        <p:nvPicPr>
          <p:cNvPr id="3" name="Image 2" descr="Une image contenant bâtiment, plein air, fenêtre, Porte de maison&#10;&#10;Description générée automatiquement">
            <a:extLst>
              <a:ext uri="{FF2B5EF4-FFF2-40B4-BE49-F238E27FC236}">
                <a16:creationId xmlns:a16="http://schemas.microsoft.com/office/drawing/2014/main" id="{82DA5BA6-811B-7025-845C-73BC1D5DAE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9184" y="389953"/>
            <a:ext cx="4032000" cy="537767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4712B6B-39DC-09BE-5296-7FB5A6A7BF95}"/>
              </a:ext>
            </a:extLst>
          </p:cNvPr>
          <p:cNvSpPr txBox="1"/>
          <p:nvPr/>
        </p:nvSpPr>
        <p:spPr>
          <a:xfrm>
            <a:off x="435864" y="3927064"/>
            <a:ext cx="5660136" cy="2308324"/>
          </a:xfrm>
          <a:prstGeom prst="rect">
            <a:avLst/>
          </a:prstGeom>
          <a:noFill/>
        </p:spPr>
        <p:txBody>
          <a:bodyPr wrap="square" rtlCol="0">
            <a:spAutoFit/>
          </a:bodyPr>
          <a:lstStyle/>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endParaRPr lang="fr-FR" sz="2400" b="1" i="1" dirty="0">
              <a:solidFill>
                <a:srgbClr val="FFFF00"/>
              </a:solidFill>
            </a:endParaRPr>
          </a:p>
          <a:p>
            <a:r>
              <a:rPr lang="fr-FR" sz="2400" b="1" i="1" dirty="0">
                <a:solidFill>
                  <a:srgbClr val="FFFF00"/>
                </a:solidFill>
              </a:rPr>
              <a:t>Maison canoniale à fenêtre romane.</a:t>
            </a:r>
          </a:p>
        </p:txBody>
      </p:sp>
      <p:pic>
        <p:nvPicPr>
          <p:cNvPr id="8" name="Image 7" descr="Une image contenant ciel, bâtiment, plein air, Ruines&#10;&#10;Description générée automatiquement">
            <a:extLst>
              <a:ext uri="{FF2B5EF4-FFF2-40B4-BE49-F238E27FC236}">
                <a16:creationId xmlns:a16="http://schemas.microsoft.com/office/drawing/2014/main" id="{B5D3484E-85FB-8F5D-5B8E-7D5A3342C8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96816" y="1101827"/>
            <a:ext cx="3996000" cy="528471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C8340C6A-4F11-4871-D0E7-A353D8631C99}"/>
              </a:ext>
            </a:extLst>
          </p:cNvPr>
          <p:cNvSpPr txBox="1"/>
          <p:nvPr/>
        </p:nvSpPr>
        <p:spPr>
          <a:xfrm>
            <a:off x="6452296" y="-1206497"/>
            <a:ext cx="548303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i="1" dirty="0">
                <a:solidFill>
                  <a:srgbClr val="FFFF00"/>
                </a:solidFill>
              </a:rPr>
              <a:t>Moulin-</a:t>
            </a:r>
            <a:r>
              <a:rPr lang="fr-FR" sz="2400" b="1" i="1" dirty="0" err="1">
                <a:solidFill>
                  <a:srgbClr val="FFFF00"/>
                </a:solidFill>
              </a:rPr>
              <a:t>cavier</a:t>
            </a:r>
            <a:r>
              <a:rPr lang="fr-FR" sz="2400" b="1" i="1" dirty="0">
                <a:solidFill>
                  <a:srgbClr val="FFFF00"/>
                </a:solidFill>
              </a:rPr>
              <a:t> du Puits-Saint-Michel.</a:t>
            </a:r>
          </a:p>
        </p:txBody>
      </p:sp>
    </p:spTree>
    <p:extLst>
      <p:ext uri="{BB962C8B-B14F-4D97-AF65-F5344CB8AC3E}">
        <p14:creationId xmlns:p14="http://schemas.microsoft.com/office/powerpoint/2010/main" val="334406967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EA4AD36B-24E3-C64A-9952-4964B9E350B4}"/>
            </a:ext>
          </a:extLst>
        </p:cNvPr>
        <p:cNvGrpSpPr/>
        <p:nvPr/>
      </p:nvGrpSpPr>
      <p:grpSpPr>
        <a:xfrm>
          <a:off x="0" y="0"/>
          <a:ext cx="0" cy="0"/>
          <a:chOff x="0" y="0"/>
          <a:chExt cx="0" cy="0"/>
        </a:xfrm>
      </p:grpSpPr>
      <p:pic>
        <p:nvPicPr>
          <p:cNvPr id="3" name="Image 2" descr="Une image contenant plein air, herbe, arbre, plante&#10;&#10;Description générée automatiquement">
            <a:extLst>
              <a:ext uri="{FF2B5EF4-FFF2-40B4-BE49-F238E27FC236}">
                <a16:creationId xmlns:a16="http://schemas.microsoft.com/office/drawing/2014/main" id="{F2EFAEA6-1A35-B607-5840-388DA7EF50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2351" y="1335877"/>
            <a:ext cx="3780000" cy="5041575"/>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92793AE-C005-0D2D-1681-9125380E584D}"/>
              </a:ext>
            </a:extLst>
          </p:cNvPr>
          <p:cNvSpPr txBox="1"/>
          <p:nvPr/>
        </p:nvSpPr>
        <p:spPr>
          <a:xfrm>
            <a:off x="987552" y="-510782"/>
            <a:ext cx="3749040"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i="1" dirty="0">
                <a:solidFill>
                  <a:schemeClr val="bg1"/>
                </a:solidFill>
              </a:rPr>
              <a:t>Borne des Trois-Évêchés.</a:t>
            </a:r>
          </a:p>
        </p:txBody>
      </p:sp>
      <p:pic>
        <p:nvPicPr>
          <p:cNvPr id="6" name="Image 5" descr="Une image contenant bâtiment, plein air, nuage, ciel&#10;&#10;Description générée automatiquement">
            <a:extLst>
              <a:ext uri="{FF2B5EF4-FFF2-40B4-BE49-F238E27FC236}">
                <a16:creationId xmlns:a16="http://schemas.microsoft.com/office/drawing/2014/main" id="{52DE3C2C-0167-F283-7D02-96A58A83714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00809" y="540563"/>
            <a:ext cx="5076000" cy="3807001"/>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B0EADD02-74E5-9D09-9FAF-E82C229A0448}"/>
              </a:ext>
            </a:extLst>
          </p:cNvPr>
          <p:cNvSpPr txBox="1"/>
          <p:nvPr/>
        </p:nvSpPr>
        <p:spPr>
          <a:xfrm>
            <a:off x="7659651" y="2523744"/>
            <a:ext cx="5696712"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i="1" dirty="0">
                <a:solidFill>
                  <a:schemeClr val="bg1"/>
                </a:solidFill>
              </a:rPr>
              <a:t>Maison</a:t>
            </a:r>
            <a:r>
              <a:rPr lang="fr-FR" sz="2400" b="1" dirty="0">
                <a:solidFill>
                  <a:schemeClr val="bg1"/>
                </a:solidFill>
              </a:rPr>
              <a:t> </a:t>
            </a:r>
            <a:r>
              <a:rPr lang="fr-FR" sz="2400" b="1" i="1" dirty="0">
                <a:solidFill>
                  <a:schemeClr val="bg1"/>
                </a:solidFill>
              </a:rPr>
              <a:t>de la garnison.</a:t>
            </a:r>
          </a:p>
        </p:txBody>
      </p:sp>
    </p:spTree>
    <p:extLst>
      <p:ext uri="{BB962C8B-B14F-4D97-AF65-F5344CB8AC3E}">
        <p14:creationId xmlns:p14="http://schemas.microsoft.com/office/powerpoint/2010/main" val="172934761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A558E-F67E-7B4A-AF6E-23053BFDA993}"/>
            </a:ext>
          </a:extLst>
        </p:cNvPr>
        <p:cNvGrpSpPr/>
        <p:nvPr/>
      </p:nvGrpSpPr>
      <p:grpSpPr>
        <a:xfrm>
          <a:off x="0" y="0"/>
          <a:ext cx="0" cy="0"/>
          <a:chOff x="0" y="0"/>
          <a:chExt cx="0" cy="0"/>
        </a:xfrm>
      </p:grpSpPr>
      <p:pic>
        <p:nvPicPr>
          <p:cNvPr id="3" name="Image 2" descr="Une image contenant plein air, ciel, plante, fenêtre&#10;&#10;Description générée automatiquement">
            <a:extLst>
              <a:ext uri="{FF2B5EF4-FFF2-40B4-BE49-F238E27FC236}">
                <a16:creationId xmlns:a16="http://schemas.microsoft.com/office/drawing/2014/main" id="{511A3547-D085-4466-EDCA-75DD274641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39535" y="1509632"/>
            <a:ext cx="3670874" cy="489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0F55BEB-5F56-2A65-A3F9-AD90A53C5C8B}"/>
              </a:ext>
            </a:extLst>
          </p:cNvPr>
          <p:cNvSpPr txBox="1"/>
          <p:nvPr/>
        </p:nvSpPr>
        <p:spPr>
          <a:xfrm>
            <a:off x="8677656" y="-798692"/>
            <a:ext cx="4892040" cy="2308324"/>
          </a:xfrm>
          <a:prstGeom prst="rect">
            <a:avLst/>
          </a:prstGeom>
          <a:noFill/>
        </p:spPr>
        <p:txBody>
          <a:bodyPr wrap="square" rtlCol="0">
            <a:spAutoFit/>
          </a:bodyPr>
          <a:lstStyle/>
          <a:p>
            <a:endParaRPr lang="fr-FR" sz="2400" b="1" i="1" dirty="0">
              <a:solidFill>
                <a:schemeClr val="bg1"/>
              </a:solidFill>
            </a:endParaRPr>
          </a:p>
          <a:p>
            <a:endParaRPr lang="fr-FR" sz="2400" b="1" i="1" dirty="0">
              <a:solidFill>
                <a:schemeClr val="bg1"/>
              </a:solidFill>
            </a:endParaRPr>
          </a:p>
          <a:p>
            <a:endParaRPr lang="fr-FR" sz="2400" b="1" i="1" dirty="0">
              <a:solidFill>
                <a:schemeClr val="bg1"/>
              </a:solidFill>
            </a:endParaRPr>
          </a:p>
          <a:p>
            <a:endParaRPr lang="fr-FR" sz="2400" b="1" i="1" dirty="0">
              <a:solidFill>
                <a:schemeClr val="bg1"/>
              </a:solidFill>
            </a:endParaRPr>
          </a:p>
          <a:p>
            <a:endParaRPr lang="fr-FR" sz="2400" b="1" i="1" dirty="0">
              <a:solidFill>
                <a:schemeClr val="bg1"/>
              </a:solidFill>
            </a:endParaRPr>
          </a:p>
          <a:p>
            <a:r>
              <a:rPr lang="fr-FR" sz="2400" b="1" i="1" dirty="0">
                <a:solidFill>
                  <a:schemeClr val="bg1"/>
                </a:solidFill>
              </a:rPr>
              <a:t>Maison-Dieu.</a:t>
            </a:r>
          </a:p>
        </p:txBody>
      </p:sp>
      <p:pic>
        <p:nvPicPr>
          <p:cNvPr id="6" name="Image 5" descr="Une image contenant plein air, ciel, bâtiment, plante&#10;&#10;Description générée automatiquement">
            <a:extLst>
              <a:ext uri="{FF2B5EF4-FFF2-40B4-BE49-F238E27FC236}">
                <a16:creationId xmlns:a16="http://schemas.microsoft.com/office/drawing/2014/main" id="{F477204E-9A2C-8020-29F9-A1D38112CC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1591" y="419478"/>
            <a:ext cx="5135999" cy="38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228B2865-B69D-7300-9C58-CBEF4E3FF1A8}"/>
              </a:ext>
            </a:extLst>
          </p:cNvPr>
          <p:cNvSpPr txBox="1"/>
          <p:nvPr/>
        </p:nvSpPr>
        <p:spPr>
          <a:xfrm>
            <a:off x="1700784" y="2478024"/>
            <a:ext cx="570585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Maison de charité.</a:t>
            </a:r>
          </a:p>
        </p:txBody>
      </p:sp>
    </p:spTree>
    <p:extLst>
      <p:ext uri="{BB962C8B-B14F-4D97-AF65-F5344CB8AC3E}">
        <p14:creationId xmlns:p14="http://schemas.microsoft.com/office/powerpoint/2010/main" val="281001980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8C283AED-FF02-5329-EAC1-AEA4BC42FEA2}"/>
            </a:ext>
          </a:extLst>
        </p:cNvPr>
        <p:cNvGrpSpPr/>
        <p:nvPr/>
      </p:nvGrpSpPr>
      <p:grpSpPr>
        <a:xfrm>
          <a:off x="0" y="0"/>
          <a:ext cx="0" cy="0"/>
          <a:chOff x="0" y="0"/>
          <a:chExt cx="0" cy="0"/>
        </a:xfrm>
      </p:grpSpPr>
      <p:pic>
        <p:nvPicPr>
          <p:cNvPr id="3" name="Image 2" descr="Une image contenant plein air, bâtiment, cheminée, brique&#10;&#10;Description générée automatiquement">
            <a:extLst>
              <a:ext uri="{FF2B5EF4-FFF2-40B4-BE49-F238E27FC236}">
                <a16:creationId xmlns:a16="http://schemas.microsoft.com/office/drawing/2014/main" id="{C1572195-DFBB-393D-72C3-A5EF20800F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8343" y="1137689"/>
            <a:ext cx="3168000" cy="528659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081CD42-FD6C-2414-79DA-462C6EB43EFE}"/>
              </a:ext>
            </a:extLst>
          </p:cNvPr>
          <p:cNvSpPr txBox="1"/>
          <p:nvPr/>
        </p:nvSpPr>
        <p:spPr>
          <a:xfrm>
            <a:off x="152400" y="-1170635"/>
            <a:ext cx="594360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i="1" dirty="0">
                <a:solidFill>
                  <a:srgbClr val="FFFF00"/>
                </a:solidFill>
              </a:rPr>
              <a:t>Four</a:t>
            </a:r>
            <a:r>
              <a:rPr lang="fr-FR" sz="2400" b="1" dirty="0">
                <a:solidFill>
                  <a:srgbClr val="FFFF00"/>
                </a:solidFill>
              </a:rPr>
              <a:t> </a:t>
            </a:r>
            <a:r>
              <a:rPr lang="fr-FR" sz="2400" b="1" i="1" dirty="0">
                <a:solidFill>
                  <a:srgbClr val="FFFF00"/>
                </a:solidFill>
              </a:rPr>
              <a:t>de séchage des pruneaux.</a:t>
            </a:r>
          </a:p>
        </p:txBody>
      </p:sp>
      <p:pic>
        <p:nvPicPr>
          <p:cNvPr id="6" name="Image 5" descr="Une image contenant bâtiment, plein air, ciel, plante&#10;&#10;Description générée automatiquement">
            <a:extLst>
              <a:ext uri="{FF2B5EF4-FFF2-40B4-BE49-F238E27FC236}">
                <a16:creationId xmlns:a16="http://schemas.microsoft.com/office/drawing/2014/main" id="{2108EA4E-0E4A-FA62-A108-BC77E21126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59657" y="411481"/>
            <a:ext cx="3744000" cy="563471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2B06108F-5625-9A1B-A1A6-619F51E9EBEA}"/>
              </a:ext>
            </a:extLst>
          </p:cNvPr>
          <p:cNvSpPr txBox="1"/>
          <p:nvPr/>
        </p:nvSpPr>
        <p:spPr>
          <a:xfrm>
            <a:off x="8814816" y="4690872"/>
            <a:ext cx="4105656" cy="1846659"/>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i="1" dirty="0">
                <a:solidFill>
                  <a:srgbClr val="FFFF00"/>
                </a:solidFill>
              </a:rPr>
              <a:t>Tour l'Enfant.</a:t>
            </a:r>
          </a:p>
        </p:txBody>
      </p:sp>
    </p:spTree>
    <p:extLst>
      <p:ext uri="{BB962C8B-B14F-4D97-AF65-F5344CB8AC3E}">
        <p14:creationId xmlns:p14="http://schemas.microsoft.com/office/powerpoint/2010/main" val="92218122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BCF12C0F-8B78-290A-A8DD-999C1451DC02}"/>
            </a:ext>
          </a:extLst>
        </p:cNvPr>
        <p:cNvGrpSpPr/>
        <p:nvPr/>
      </p:nvGrpSpPr>
      <p:grpSpPr>
        <a:xfrm>
          <a:off x="0" y="0"/>
          <a:ext cx="0" cy="0"/>
          <a:chOff x="0" y="0"/>
          <a:chExt cx="0" cy="0"/>
        </a:xfrm>
      </p:grpSpPr>
      <p:pic>
        <p:nvPicPr>
          <p:cNvPr id="3" name="Image 2" descr="Une image contenant ciel, bâtiment, plein air, nuage&#10;&#10;Description générée automatiquement">
            <a:extLst>
              <a:ext uri="{FF2B5EF4-FFF2-40B4-BE49-F238E27FC236}">
                <a16:creationId xmlns:a16="http://schemas.microsoft.com/office/drawing/2014/main" id="{BFFB8DB0-3F2F-3DCF-46EF-4631C463AA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8071" y="458053"/>
            <a:ext cx="3780000" cy="50415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878028A-4C88-7A49-88BB-A408FB004500}"/>
              </a:ext>
            </a:extLst>
          </p:cNvPr>
          <p:cNvSpPr txBox="1"/>
          <p:nvPr/>
        </p:nvSpPr>
        <p:spPr>
          <a:xfrm>
            <a:off x="914400" y="3291404"/>
            <a:ext cx="3941064" cy="3108543"/>
          </a:xfrm>
          <a:prstGeom prst="rect">
            <a:avLst/>
          </a:prstGeom>
          <a:noFill/>
        </p:spPr>
        <p:txBody>
          <a:bodyPr wrap="square" rtlCol="0">
            <a:spAutoFit/>
          </a:bodyPr>
          <a:lstStyle/>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r>
              <a:rPr lang="fr-FR" sz="2800" b="1" i="1" dirty="0">
                <a:solidFill>
                  <a:srgbClr val="FFFF00"/>
                </a:solidFill>
              </a:rPr>
              <a:t>Ruines du moulin-tour de la Pelouse.</a:t>
            </a:r>
          </a:p>
        </p:txBody>
      </p:sp>
      <p:pic>
        <p:nvPicPr>
          <p:cNvPr id="5" name="Image 4" descr="Une image contenant plein air, arbre, monument, bâtiment&#10;&#10;Description générée automatiquement">
            <a:extLst>
              <a:ext uri="{FF2B5EF4-FFF2-40B4-BE49-F238E27FC236}">
                <a16:creationId xmlns:a16="http://schemas.microsoft.com/office/drawing/2014/main" id="{B062EC3C-0CFF-0C6A-9FEF-029FF1A7B5E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53929" y="1906257"/>
            <a:ext cx="5040000" cy="449369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6C8043D8-376A-EE5E-F38A-AF30E8D4262F}"/>
              </a:ext>
            </a:extLst>
          </p:cNvPr>
          <p:cNvSpPr txBox="1"/>
          <p:nvPr/>
        </p:nvSpPr>
        <p:spPr>
          <a:xfrm>
            <a:off x="6353929" y="-228600"/>
            <a:ext cx="5312664" cy="2215991"/>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i="1" dirty="0">
                <a:solidFill>
                  <a:srgbClr val="FFFF00"/>
                </a:solidFill>
              </a:rPr>
              <a:t>Statue équestre de saint Martin, Buenos Aires.</a:t>
            </a:r>
          </a:p>
        </p:txBody>
      </p:sp>
    </p:spTree>
    <p:extLst>
      <p:ext uri="{BB962C8B-B14F-4D97-AF65-F5344CB8AC3E}">
        <p14:creationId xmlns:p14="http://schemas.microsoft.com/office/powerpoint/2010/main" val="118170320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6EED385-140E-600C-455A-053E252EC5E7}"/>
            </a:ext>
          </a:extLst>
        </p:cNvPr>
        <p:cNvGrpSpPr/>
        <p:nvPr/>
      </p:nvGrpSpPr>
      <p:grpSpPr>
        <a:xfrm>
          <a:off x="0" y="0"/>
          <a:ext cx="0" cy="0"/>
          <a:chOff x="0" y="0"/>
          <a:chExt cx="0" cy="0"/>
        </a:xfrm>
      </p:grpSpPr>
      <p:pic>
        <p:nvPicPr>
          <p:cNvPr id="10" name="Image 9" descr="Une image contenant poisson, saumon, eau, Produits de la mer&#10;&#10;Description générée automatiquement">
            <a:extLst>
              <a:ext uri="{FF2B5EF4-FFF2-40B4-BE49-F238E27FC236}">
                <a16:creationId xmlns:a16="http://schemas.microsoft.com/office/drawing/2014/main" id="{9C265259-8FDE-EC01-64BA-643E81CC3D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6781" y="197921"/>
            <a:ext cx="5852160" cy="3599688"/>
          </a:xfrm>
          <a:prstGeom prst="rect">
            <a:avLst/>
          </a:prstGeom>
        </p:spPr>
      </p:pic>
      <p:sp>
        <p:nvSpPr>
          <p:cNvPr id="11" name="ZoneTexte 10">
            <a:extLst>
              <a:ext uri="{FF2B5EF4-FFF2-40B4-BE49-F238E27FC236}">
                <a16:creationId xmlns:a16="http://schemas.microsoft.com/office/drawing/2014/main" id="{62D446D4-81E1-7C4A-873A-5A5ADC1B7402}"/>
              </a:ext>
            </a:extLst>
          </p:cNvPr>
          <p:cNvSpPr txBox="1"/>
          <p:nvPr/>
        </p:nvSpPr>
        <p:spPr>
          <a:xfrm>
            <a:off x="1172817" y="3797609"/>
            <a:ext cx="6351104" cy="461665"/>
          </a:xfrm>
          <a:prstGeom prst="rect">
            <a:avLst/>
          </a:prstGeom>
          <a:noFill/>
        </p:spPr>
        <p:txBody>
          <a:bodyPr wrap="square" rtlCol="0">
            <a:spAutoFit/>
          </a:bodyPr>
          <a:lstStyle/>
          <a:p>
            <a:r>
              <a:rPr lang="fr-FR" sz="2400" b="1" i="1">
                <a:solidFill>
                  <a:srgbClr val="FFFF00"/>
                </a:solidFill>
              </a:rPr>
              <a:t>Dessin de Saumons atlantiques.</a:t>
            </a:r>
            <a:endParaRPr lang="fr-FR" sz="2400" b="1" i="1" dirty="0">
              <a:solidFill>
                <a:srgbClr val="FFFF00"/>
              </a:solidFill>
            </a:endParaRPr>
          </a:p>
        </p:txBody>
      </p:sp>
      <p:pic>
        <p:nvPicPr>
          <p:cNvPr id="13" name="Image 12" descr="Une image contenant plein air, arbre, ciel, bâtiment&#10;&#10;Description générée automatiquement">
            <a:extLst>
              <a:ext uri="{FF2B5EF4-FFF2-40B4-BE49-F238E27FC236}">
                <a16:creationId xmlns:a16="http://schemas.microsoft.com/office/drawing/2014/main" id="{3584D269-1311-C57A-A797-F41F095772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11219" y="2598432"/>
            <a:ext cx="5364000" cy="4023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86888490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24AF9A5-A0BC-CAB9-893F-1C8C06605037}"/>
            </a:ext>
          </a:extLst>
        </p:cNvPr>
        <p:cNvGrpSpPr/>
        <p:nvPr/>
      </p:nvGrpSpPr>
      <p:grpSpPr>
        <a:xfrm>
          <a:off x="0" y="0"/>
          <a:ext cx="0" cy="0"/>
          <a:chOff x="0" y="0"/>
          <a:chExt cx="0" cy="0"/>
        </a:xfrm>
      </p:grpSpPr>
      <p:pic>
        <p:nvPicPr>
          <p:cNvPr id="3" name="Image 2" descr="Une image contenant plein air, fenêtre, ciel, bâtiment&#10;&#10;Description générée automatiquement">
            <a:extLst>
              <a:ext uri="{FF2B5EF4-FFF2-40B4-BE49-F238E27FC236}">
                <a16:creationId xmlns:a16="http://schemas.microsoft.com/office/drawing/2014/main" id="{0F3B40B1-CE82-D4E6-DFC0-97B7E15608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73240" y="333288"/>
            <a:ext cx="4932000" cy="3699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arbre, ciel, eau&#10;&#10;Description générée automatiquement">
            <a:extLst>
              <a:ext uri="{FF2B5EF4-FFF2-40B4-BE49-F238E27FC236}">
                <a16:creationId xmlns:a16="http://schemas.microsoft.com/office/drawing/2014/main" id="{C33951BE-7630-CE4F-019A-9D97EB1C0D6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6760" y="2703142"/>
            <a:ext cx="5081158" cy="381086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2622002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7E055CB4-9391-C421-17A1-D2A3AE2E4588}"/>
            </a:ext>
          </a:extLst>
        </p:cNvPr>
        <p:cNvGrpSpPr/>
        <p:nvPr/>
      </p:nvGrpSpPr>
      <p:grpSpPr>
        <a:xfrm>
          <a:off x="0" y="0"/>
          <a:ext cx="0" cy="0"/>
          <a:chOff x="0" y="0"/>
          <a:chExt cx="0" cy="0"/>
        </a:xfrm>
      </p:grpSpPr>
      <p:pic>
        <p:nvPicPr>
          <p:cNvPr id="3" name="Image 2" descr="Une image contenant plein air, transport, embarcation, ciel&#10;&#10;Description générée automatiquement">
            <a:extLst>
              <a:ext uri="{FF2B5EF4-FFF2-40B4-BE49-F238E27FC236}">
                <a16:creationId xmlns:a16="http://schemas.microsoft.com/office/drawing/2014/main" id="{6E121DD5-C774-A1E8-951E-C20E6C9BD6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144" y="310896"/>
            <a:ext cx="4572000" cy="3429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pic>
        <p:nvPicPr>
          <p:cNvPr id="5" name="Image 4" descr="Une image contenant plein air, ciel, bâtiment, arbre&#10;&#10;Description générée automatiquement">
            <a:extLst>
              <a:ext uri="{FF2B5EF4-FFF2-40B4-BE49-F238E27FC236}">
                <a16:creationId xmlns:a16="http://schemas.microsoft.com/office/drawing/2014/main" id="{581213B3-D1AE-C7D6-C0DF-F324A94307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30810" y="2244591"/>
            <a:ext cx="6336000" cy="4213441"/>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7670184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17622-1655-E44F-2D52-33A090769E56}"/>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DCCE9634-6BD1-7F02-C095-D3D2190ABA4B}"/>
              </a:ext>
            </a:extLst>
          </p:cNvPr>
          <p:cNvSpPr txBox="1"/>
          <p:nvPr/>
        </p:nvSpPr>
        <p:spPr>
          <a:xfrm>
            <a:off x="978408" y="182880"/>
            <a:ext cx="11530584" cy="523220"/>
          </a:xfrm>
          <a:prstGeom prst="rect">
            <a:avLst/>
          </a:prstGeom>
          <a:noFill/>
        </p:spPr>
        <p:txBody>
          <a:bodyPr wrap="square" rtlCol="0">
            <a:spAutoFit/>
          </a:bodyPr>
          <a:lstStyle/>
          <a:p>
            <a:r>
              <a:rPr lang="fr-FR" sz="2800" b="1" dirty="0">
                <a:solidFill>
                  <a:srgbClr val="FFFF00"/>
                </a:solidFill>
              </a:rPr>
              <a:t>Lorient Vous A Présenté  La Commune De </a:t>
            </a:r>
            <a:r>
              <a:rPr lang="fr-FR" sz="2800" b="1" dirty="0" err="1">
                <a:solidFill>
                  <a:srgbClr val="FFFF00"/>
                </a:solidFill>
              </a:rPr>
              <a:t>Candes</a:t>
            </a:r>
            <a:r>
              <a:rPr lang="fr-FR" sz="2800" b="1" dirty="0">
                <a:solidFill>
                  <a:srgbClr val="FFFF00"/>
                </a:solidFill>
              </a:rPr>
              <a:t> Saint Martin</a:t>
            </a:r>
          </a:p>
        </p:txBody>
      </p:sp>
      <p:sp>
        <p:nvSpPr>
          <p:cNvPr id="3" name="ZoneTexte 2">
            <a:extLst>
              <a:ext uri="{FF2B5EF4-FFF2-40B4-BE49-F238E27FC236}">
                <a16:creationId xmlns:a16="http://schemas.microsoft.com/office/drawing/2014/main" id="{27C2AB79-5880-CD47-6452-8E61D7CCF26D}"/>
              </a:ext>
            </a:extLst>
          </p:cNvPr>
          <p:cNvSpPr txBox="1"/>
          <p:nvPr/>
        </p:nvSpPr>
        <p:spPr>
          <a:xfrm>
            <a:off x="5138928" y="706100"/>
            <a:ext cx="5385816" cy="523220"/>
          </a:xfrm>
          <a:prstGeom prst="rect">
            <a:avLst/>
          </a:prstGeom>
          <a:noFill/>
        </p:spPr>
        <p:txBody>
          <a:bodyPr wrap="square" rtlCol="0">
            <a:spAutoFit/>
          </a:bodyPr>
          <a:lstStyle/>
          <a:p>
            <a:r>
              <a:rPr lang="fr-FR" sz="2800" b="1" dirty="0">
                <a:solidFill>
                  <a:srgbClr val="FFFF00"/>
                </a:solidFill>
              </a:rPr>
              <a:t>Indre Et Loire</a:t>
            </a:r>
          </a:p>
        </p:txBody>
      </p:sp>
      <p:pic>
        <p:nvPicPr>
          <p:cNvPr id="5" name="Image 4" descr="Une image contenant plein air, plante, bâtiment, fleur&#10;&#10;Description générée automatiquement">
            <a:extLst>
              <a:ext uri="{FF2B5EF4-FFF2-40B4-BE49-F238E27FC236}">
                <a16:creationId xmlns:a16="http://schemas.microsoft.com/office/drawing/2014/main" id="{98B8C70E-F39D-E808-B9F8-2A35102A99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15056" y="1246290"/>
            <a:ext cx="6192000" cy="4644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a:extLst>
              <a:ext uri="{FF2B5EF4-FFF2-40B4-BE49-F238E27FC236}">
                <a16:creationId xmlns:a16="http://schemas.microsoft.com/office/drawing/2014/main" id="{6094A390-EA34-B347-E871-D9CD8AAE248A}"/>
              </a:ext>
            </a:extLst>
          </p:cNvPr>
          <p:cNvSpPr txBox="1"/>
          <p:nvPr/>
        </p:nvSpPr>
        <p:spPr>
          <a:xfrm>
            <a:off x="3209544" y="5989556"/>
            <a:ext cx="8388096" cy="523220"/>
          </a:xfrm>
          <a:prstGeom prst="rect">
            <a:avLst/>
          </a:prstGeom>
          <a:noFill/>
        </p:spPr>
        <p:txBody>
          <a:bodyPr wrap="square" rtlCol="0">
            <a:spAutoFit/>
          </a:bodyPr>
          <a:lstStyle/>
          <a:p>
            <a:r>
              <a:rPr lang="fr-FR" sz="2800" b="1" dirty="0">
                <a:solidFill>
                  <a:srgbClr val="FFFF00"/>
                </a:solidFill>
              </a:rPr>
              <a:t>Les Images Et Le Son Du Net -  Daniel</a:t>
            </a:r>
          </a:p>
        </p:txBody>
      </p:sp>
    </p:spTree>
    <p:extLst>
      <p:ext uri="{BB962C8B-B14F-4D97-AF65-F5344CB8AC3E}">
        <p14:creationId xmlns:p14="http://schemas.microsoft.com/office/powerpoint/2010/main" val="77193799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169</TotalTime>
  <Words>454</Words>
  <Application>Microsoft Office PowerPoint</Application>
  <PresentationFormat>Grand écran</PresentationFormat>
  <Paragraphs>168</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2024-10-31T08:22:10Z</dcterms:created>
  <dcterms:modified xsi:type="dcterms:W3CDTF">2024-10-31T14:11:32Z</dcterms:modified>
</cp:coreProperties>
</file>