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Q8C+5ihGpvZnF+c8h5BPg==" hashData="Aop01oN4Cpah1HEbemWbSTBU2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A8"/>
    <a:srgbClr val="33CCFF"/>
    <a:srgbClr val="D6A300"/>
    <a:srgbClr val="B88C00"/>
    <a:srgbClr val="FFC50D"/>
    <a:srgbClr val="FFD1D1"/>
    <a:srgbClr val="E5FFE5"/>
    <a:srgbClr val="7DB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086" autoAdjust="0"/>
    <p:restoredTop sz="94660" autoAdjust="0"/>
  </p:normalViewPr>
  <p:slideViewPr>
    <p:cSldViewPr>
      <p:cViewPr>
        <p:scale>
          <a:sx n="83" d="100"/>
          <a:sy n="83" d="100"/>
        </p:scale>
        <p:origin x="-1037" y="-1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C488E9-719E-4F72-BD8F-910F9403E964}" type="datetimeFigureOut">
              <a:rPr lang="fr-FR"/>
              <a:pPr>
                <a:defRPr/>
              </a:pPr>
              <a:t>31/10/2024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E5D73D-6960-4183-A252-0588267D20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3596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0BF37F-569A-4F12-AFA5-EE4CC7279E4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A4A3BC-ECA2-4C64-A8A9-2B390933A5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252662A-A8F6-4EF5-B9A1-ED1A0A839BD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F7F8C-EA15-41AF-A8D5-E2F37FF0C4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166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F8CBE-7A94-42E1-AE70-6B79C83E82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5607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AEE65-4D3D-4A27-81D6-E83FF15870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143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0B961-C88D-481A-96C3-0A1362DA65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784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B36F9-95B1-41A8-9A96-B4866AA932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291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5CC57-D76B-47CC-88C5-FF65E43327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6558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9B882-5F31-415B-9472-8F60A9A513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002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DCCEE-CF4F-45AF-98F6-9A9E52B10C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098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2A860-4D80-4B0E-A738-F59F382421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2264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698DD-E017-4EBD-8C17-3C9D5D8319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6223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150A9-2AB2-4983-8D6D-75EB2A5AAC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1064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tx1"/>
            </a:gs>
            <a:gs pos="71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8000">
              <a:srgbClr val="0054A8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8168EF-3C9F-4CCB-B044-FC70767EC6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notesSlide" Target="../notesSlides/notesSlide1.xml"/><Relationship Id="rId18" Type="http://schemas.openxmlformats.org/officeDocument/2006/relationships/image" Target="../media/image5.png"/><Relationship Id="rId26" Type="http://schemas.openxmlformats.org/officeDocument/2006/relationships/image" Target="../media/image13.gif"/><Relationship Id="rId3" Type="http://schemas.openxmlformats.org/officeDocument/2006/relationships/audio" Target="../media/audio3.wav"/><Relationship Id="rId21" Type="http://schemas.openxmlformats.org/officeDocument/2006/relationships/image" Target="../media/image8.png"/><Relationship Id="rId7" Type="http://schemas.openxmlformats.org/officeDocument/2006/relationships/audio" Target="../media/audio7.wav"/><Relationship Id="rId12" Type="http://schemas.openxmlformats.org/officeDocument/2006/relationships/slideLayout" Target="../slideLayouts/slideLayout1.xml"/><Relationship Id="rId17" Type="http://schemas.openxmlformats.org/officeDocument/2006/relationships/image" Target="../media/image4.png"/><Relationship Id="rId25" Type="http://schemas.openxmlformats.org/officeDocument/2006/relationships/image" Target="../media/image12.png"/><Relationship Id="rId2" Type="http://schemas.openxmlformats.org/officeDocument/2006/relationships/audio" Target="../media/audio2.wav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29" Type="http://schemas.openxmlformats.org/officeDocument/2006/relationships/image" Target="../media/image16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audio" Target="../media/audio11.wav"/><Relationship Id="rId24" Type="http://schemas.openxmlformats.org/officeDocument/2006/relationships/image" Target="../media/image11.png"/><Relationship Id="rId5" Type="http://schemas.openxmlformats.org/officeDocument/2006/relationships/audio" Target="../media/audio5.wav"/><Relationship Id="rId15" Type="http://schemas.openxmlformats.org/officeDocument/2006/relationships/image" Target="../media/image2.gif"/><Relationship Id="rId23" Type="http://schemas.openxmlformats.org/officeDocument/2006/relationships/image" Target="../media/image10.png"/><Relationship Id="rId28" Type="http://schemas.openxmlformats.org/officeDocument/2006/relationships/image" Target="../media/image15.jpeg"/><Relationship Id="rId10" Type="http://schemas.openxmlformats.org/officeDocument/2006/relationships/audio" Target="../media/audio10.wav"/><Relationship Id="rId19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4.png"/><Relationship Id="rId30" Type="http://schemas.openxmlformats.org/officeDocument/2006/relationships/image" Target="../media/image1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gif"/><Relationship Id="rId18" Type="http://schemas.openxmlformats.org/officeDocument/2006/relationships/image" Target="../media/image32.jpeg"/><Relationship Id="rId26" Type="http://schemas.openxmlformats.org/officeDocument/2006/relationships/image" Target="../media/image36.jpeg"/><Relationship Id="rId39" Type="http://schemas.openxmlformats.org/officeDocument/2006/relationships/image" Target="../media/image43.png"/><Relationship Id="rId21" Type="http://schemas.openxmlformats.org/officeDocument/2006/relationships/audio" Target="../media/audio15.wav"/><Relationship Id="rId34" Type="http://schemas.openxmlformats.org/officeDocument/2006/relationships/image" Target="../media/image40.jpeg"/><Relationship Id="rId42" Type="http://schemas.openxmlformats.org/officeDocument/2006/relationships/image" Target="../media/image45.png"/><Relationship Id="rId47" Type="http://schemas.microsoft.com/office/2007/relationships/hdphoto" Target="../media/hdphoto4.wdp"/><Relationship Id="rId50" Type="http://schemas.openxmlformats.org/officeDocument/2006/relationships/image" Target="../media/image50.jpeg"/><Relationship Id="rId55" Type="http://schemas.openxmlformats.org/officeDocument/2006/relationships/image" Target="../media/image55.png"/><Relationship Id="rId63" Type="http://schemas.openxmlformats.org/officeDocument/2006/relationships/image" Target="../media/image61.png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1.jpeg"/><Relationship Id="rId20" Type="http://schemas.openxmlformats.org/officeDocument/2006/relationships/image" Target="../media/image33.jpeg"/><Relationship Id="rId29" Type="http://schemas.openxmlformats.org/officeDocument/2006/relationships/audio" Target="../media/audio18.wav"/><Relationship Id="rId41" Type="http://schemas.microsoft.com/office/2007/relationships/hdphoto" Target="../media/hdphoto1.wdp"/><Relationship Id="rId54" Type="http://schemas.openxmlformats.org/officeDocument/2006/relationships/image" Target="../media/image54.jpeg"/><Relationship Id="rId6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24" Type="http://schemas.openxmlformats.org/officeDocument/2006/relationships/image" Target="../media/image35.jpeg"/><Relationship Id="rId32" Type="http://schemas.openxmlformats.org/officeDocument/2006/relationships/image" Target="../media/image39.jpeg"/><Relationship Id="rId37" Type="http://schemas.openxmlformats.org/officeDocument/2006/relationships/audio" Target="../media/audio22.wav"/><Relationship Id="rId40" Type="http://schemas.openxmlformats.org/officeDocument/2006/relationships/image" Target="../media/image44.png"/><Relationship Id="rId45" Type="http://schemas.microsoft.com/office/2007/relationships/hdphoto" Target="../media/hdphoto3.wdp"/><Relationship Id="rId53" Type="http://schemas.openxmlformats.org/officeDocument/2006/relationships/image" Target="../media/image53.jpeg"/><Relationship Id="rId58" Type="http://schemas.openxmlformats.org/officeDocument/2006/relationships/image" Target="../media/image57.jpeg"/><Relationship Id="rId66" Type="http://schemas.openxmlformats.org/officeDocument/2006/relationships/image" Target="../media/image64.png"/><Relationship Id="rId5" Type="http://schemas.openxmlformats.org/officeDocument/2006/relationships/image" Target="../media/image13.gif"/><Relationship Id="rId15" Type="http://schemas.openxmlformats.org/officeDocument/2006/relationships/audio" Target="../media/audio12.wav"/><Relationship Id="rId23" Type="http://schemas.openxmlformats.org/officeDocument/2006/relationships/audio" Target="../media/audio16.wav"/><Relationship Id="rId28" Type="http://schemas.openxmlformats.org/officeDocument/2006/relationships/image" Target="../media/image37.jpeg"/><Relationship Id="rId36" Type="http://schemas.openxmlformats.org/officeDocument/2006/relationships/image" Target="../media/image41.jpeg"/><Relationship Id="rId49" Type="http://schemas.openxmlformats.org/officeDocument/2006/relationships/image" Target="../media/image49.gif"/><Relationship Id="rId57" Type="http://schemas.openxmlformats.org/officeDocument/2006/relationships/image" Target="../media/image56.png"/><Relationship Id="rId61" Type="http://schemas.microsoft.com/office/2007/relationships/hdphoto" Target="../media/hdphoto6.wdp"/><Relationship Id="rId10" Type="http://schemas.openxmlformats.org/officeDocument/2006/relationships/image" Target="../media/image26.gif"/><Relationship Id="rId19" Type="http://schemas.openxmlformats.org/officeDocument/2006/relationships/audio" Target="../media/audio14.wav"/><Relationship Id="rId31" Type="http://schemas.openxmlformats.org/officeDocument/2006/relationships/audio" Target="../media/audio19.wav"/><Relationship Id="rId44" Type="http://schemas.openxmlformats.org/officeDocument/2006/relationships/image" Target="../media/image46.png"/><Relationship Id="rId52" Type="http://schemas.openxmlformats.org/officeDocument/2006/relationships/image" Target="../media/image52.jpeg"/><Relationship Id="rId60" Type="http://schemas.openxmlformats.org/officeDocument/2006/relationships/image" Target="../media/image59.png"/><Relationship Id="rId65" Type="http://schemas.openxmlformats.org/officeDocument/2006/relationships/image" Target="../media/image63.png"/><Relationship Id="rId4" Type="http://schemas.openxmlformats.org/officeDocument/2006/relationships/image" Target="../media/image21.png"/><Relationship Id="rId9" Type="http://schemas.openxmlformats.org/officeDocument/2006/relationships/image" Target="../media/image25.gif"/><Relationship Id="rId14" Type="http://schemas.openxmlformats.org/officeDocument/2006/relationships/image" Target="../media/image30.gif"/><Relationship Id="rId22" Type="http://schemas.openxmlformats.org/officeDocument/2006/relationships/image" Target="../media/image34.jpeg"/><Relationship Id="rId27" Type="http://schemas.openxmlformats.org/officeDocument/2006/relationships/audio" Target="../media/audio1.wav"/><Relationship Id="rId30" Type="http://schemas.openxmlformats.org/officeDocument/2006/relationships/image" Target="../media/image38.jpeg"/><Relationship Id="rId35" Type="http://schemas.openxmlformats.org/officeDocument/2006/relationships/audio" Target="../media/audio21.wav"/><Relationship Id="rId43" Type="http://schemas.microsoft.com/office/2007/relationships/hdphoto" Target="../media/hdphoto2.wdp"/><Relationship Id="rId48" Type="http://schemas.openxmlformats.org/officeDocument/2006/relationships/image" Target="../media/image48.png"/><Relationship Id="rId56" Type="http://schemas.microsoft.com/office/2007/relationships/hdphoto" Target="../media/hdphoto5.wdp"/><Relationship Id="rId64" Type="http://schemas.openxmlformats.org/officeDocument/2006/relationships/image" Target="../media/image62.jpeg"/><Relationship Id="rId8" Type="http://schemas.openxmlformats.org/officeDocument/2006/relationships/image" Target="../media/image24.gif"/><Relationship Id="rId51" Type="http://schemas.openxmlformats.org/officeDocument/2006/relationships/image" Target="../media/image51.jpeg"/><Relationship Id="rId3" Type="http://schemas.openxmlformats.org/officeDocument/2006/relationships/image" Target="../media/image20.png"/><Relationship Id="rId12" Type="http://schemas.openxmlformats.org/officeDocument/2006/relationships/image" Target="../media/image28.jpeg"/><Relationship Id="rId17" Type="http://schemas.openxmlformats.org/officeDocument/2006/relationships/audio" Target="../media/audio13.wav"/><Relationship Id="rId25" Type="http://schemas.openxmlformats.org/officeDocument/2006/relationships/audio" Target="../media/audio17.wav"/><Relationship Id="rId33" Type="http://schemas.openxmlformats.org/officeDocument/2006/relationships/audio" Target="../media/audio20.wav"/><Relationship Id="rId38" Type="http://schemas.openxmlformats.org/officeDocument/2006/relationships/image" Target="../media/image42.jpeg"/><Relationship Id="rId46" Type="http://schemas.openxmlformats.org/officeDocument/2006/relationships/image" Target="../media/image47.png"/><Relationship Id="rId5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07. 522.wav">
            <a:hlinkClick r:id="" action="ppaction://media"/>
          </p:cNvPr>
          <p:cNvPicPr>
            <a:picLocks noRot="1" noChangeAspect="1"/>
          </p:cNvPicPr>
          <p:nvPr>
            <a:wavAudioFile r:embed="rId1" name="07. Larsen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ssssss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122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ssssss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96950"/>
            <a:ext cx="66611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-0522.wav">
            <a:hlinkClick r:id="" action="ppaction://media"/>
          </p:cNvPr>
          <p:cNvPicPr>
            <a:picLocks noRot="1" noChangeAspect="1"/>
          </p:cNvPicPr>
          <p:nvPr>
            <a:wavAudioFile r:embed="rId2" name="01-04-Traditional-Tri_martolod-320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envi522.wav">
            <a:hlinkClick r:id="" action="ppaction://media"/>
          </p:cNvPr>
          <p:cNvPicPr>
            <a:picLocks noRot="1" noChangeAspect="1"/>
          </p:cNvPicPr>
          <p:nvPr>
            <a:wavAudioFile r:embed="rId3" name="envie d'imer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4 -522.wav">
            <a:hlinkClick r:id="" action="ppaction://media"/>
          </p:cNvPr>
          <p:cNvPicPr>
            <a:picLocks noRot="1" noChangeAspect="1"/>
          </p:cNvPicPr>
          <p:nvPr>
            <a:wavAudioFile r:embed="rId4" name="04 - L'Emprise - By TLT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-1522.wav">
            <a:hlinkClick r:id="" action="ppaction://media"/>
          </p:cNvPr>
          <p:cNvPicPr>
            <a:picLocks noRot="1" noChangeAspect="1"/>
          </p:cNvPicPr>
          <p:nvPr>
            <a:wavAudioFile r:embed="rId5" name="01-12-On ira tous au paradis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537.wav">
            <a:hlinkClick r:id="" action="ppaction://media"/>
          </p:cNvPr>
          <p:cNvPicPr>
            <a:picLocks noRot="1" noChangeAspect="1"/>
          </p:cNvPicPr>
          <p:nvPr>
            <a:wavAudioFile r:embed="rId6" name="07. Les Dalton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537.wav">
            <a:hlinkClick r:id="" action="ppaction://media"/>
          </p:cNvPr>
          <p:cNvPicPr>
            <a:picLocks noRot="1" noChangeAspect="1"/>
          </p:cNvPicPr>
          <p:nvPr>
            <a:wavAudioFile r:embed="rId7" name="07 - On ira tous au paradis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537.wav">
            <a:hlinkClick r:id="" action="ppaction://media"/>
          </p:cNvPr>
          <p:cNvPicPr>
            <a:picLocks noRot="1" noChangeAspect="1"/>
          </p:cNvPicPr>
          <p:nvPr>
            <a:wavAudioFile r:embed="rId8" name="16 - Et j'entends siffler le train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537.wav">
            <a:hlinkClick r:id="" action="ppaction://media"/>
          </p:cNvPr>
          <p:cNvPicPr>
            <a:picLocks noRot="1" noChangeAspect="1"/>
          </p:cNvPicPr>
          <p:nvPr>
            <a:wavAudioFile r:embed="rId9" name="11. Il Est Cinq Heures, Paris S’éveille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537.wav">
            <a:hlinkClick r:id="" action="ppaction://media"/>
          </p:cNvPr>
          <p:cNvPicPr>
            <a:picLocks noRot="1" noChangeAspect="1"/>
          </p:cNvPicPr>
          <p:nvPr>
            <a:wavAudioFile r:embed="rId10" name="02 - Qui on est.wav"/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537.wav">
            <a:hlinkClick r:id="" action="ppaction://media"/>
          </p:cNvPr>
          <p:cNvPicPr>
            <a:picLocks noRot="1" noChangeAspect="1"/>
          </p:cNvPicPr>
          <p:nvPr>
            <a:wavAudioFile r:embed="rId11" name="01 - Sauve qui aime.wav"/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31913" y="996950"/>
            <a:ext cx="6553200" cy="4879975"/>
          </a:xfrm>
          <a:prstGeom prst="frame">
            <a:avLst>
              <a:gd name="adj1" fmla="val 3068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9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9" descr="C:\Users\JCL\Desktop\Zazie - Zest Of (15-07-2022)\cover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sssss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122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sssss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96950"/>
            <a:ext cx="66611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65313" y="1863725"/>
            <a:ext cx="56165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Je Suis Un Homme (Single Version)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Rue De La Paix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J'envoie Valser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Zen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Un Point C'est Toi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Duo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Larsen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Rodéo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Homme Sweet Homme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La Place Du Vide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J'étais Là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Adieu Tristesse 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331913" y="996950"/>
            <a:ext cx="6553200" cy="4879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" descr="C:\Users\JCL\Desktop\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076700"/>
            <a:ext cx="3046413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7" descr="C:\Users\JCL\Desktop\7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75" y="3886200"/>
            <a:ext cx="4067175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64119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873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Je Suis Un Homme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Rue De La Paix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Ze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J'envoie Valse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Un Point C'est To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Duo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arse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Rodé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Homme Sweet Hom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a Place Du Vid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J'étais Là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Adieu Tristess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D:\SMYLET\buste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3" y="4063220"/>
            <a:ext cx="661526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56354"/>
            <a:ext cx="728663" cy="96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0" descr="C:\Users\JCL\Desktop\3_détouré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88" y="3043238"/>
            <a:ext cx="2095500" cy="318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54943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9" descr="C:\Users\JCL\Desktop\Zazie - Zest Of (15-07-2022)\cover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8938"/>
            <a:ext cx="1319212" cy="140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4" descr="C:\Users\Solenn\Desktop\111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6" descr="C:\Users\JCL\Desktop\SMYLET 2\Image2.gif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5734843"/>
            <a:ext cx="7334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Affichage à l'écran (4:3)</PresentationFormat>
  <Paragraphs>15</Paragraphs>
  <Slides>3</Slides>
  <Notes>3</Notes>
  <HiddenSlides>0</HiddenSlides>
  <MMClips>11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2024-10-31T14:33:13Z</dcterms:modified>
</cp:coreProperties>
</file>