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0" r:id="rId3"/>
    <p:sldId id="256" r:id="rId4"/>
    <p:sldId id="271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4B90D-7F63-EF3B-63B5-A0ECEB94D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8B5BF8-001B-FB22-787E-0DCCCB2A85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557F-A11F-F840-A80B-18EDC1F79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E401A2-A712-D36B-FBEC-5E9709C87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EA4512-FB04-18C5-6277-36BD2652A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6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BB2B6-C5B9-81A6-750C-232F0756A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77A771-E305-BCE1-E7F3-12EC69706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354D70-1DAA-6E4B-8BFE-9764C2DED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C92A4-9F7B-081C-5658-B436270D4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66DBD1-EA7F-C265-0D23-056AB4699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17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9ADDD-A470-B6B5-9CCF-69F7C76AE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980F76-FD01-F9D1-1E5C-C95C70C78F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4123C8-5D4B-25AB-3D5D-001B7DADC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1BDA08-AD3B-AE4C-7324-183592475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AAC135-C1DF-0BE7-1637-FA5E03BCB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40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74F33-9FF7-2043-FBA4-F8721E302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59898F-C82B-BB50-CB79-DBC620D1F3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DE7EF1-8F92-E08D-8855-092909295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87B1E8-72FB-12D1-DB0E-71A02F788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A333C6-F7A7-96CF-B4DB-F0B4918DA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3081F8-3811-9893-6AF5-EECD863BA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799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97178A-2DA8-0467-11DE-49AB010DF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6C5194-B7D1-F52F-1150-BFE7DD820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FBA81F-86CB-819F-79A3-85B504B4C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5748FCF-91E6-31F7-6891-47C77A3CB3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5D12E7-8289-EF1A-9ADF-23BE93BE78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6289DAE-5BDE-EC20-8E3A-81D3D7918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91CD4B8-0BF5-2308-A012-31EA43FC3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814954E-9BEB-F3F3-E382-D41D9BC1C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CD22D-012E-2E8E-AD95-A6267EB6A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C4911BA-6DAD-74D9-56CA-F43A99D3F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AED14C-6B7C-2EB4-38D5-8C982F32D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1781C05-98E4-A8C7-F1B0-29E7C0057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072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ED61F8-D8E1-D963-35D6-F70BA4601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ED7060-892A-7F14-29F5-4191F30BC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629AB6D-9299-1333-286B-E3AB053B9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727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D535F-EE9C-54FC-BB1B-4009C8137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D8B951-A270-3A5D-7012-C4129B951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E4EB082-57DC-CD19-3E65-F460DB0326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384FA4-1C39-6242-9D5D-E662F83AE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4AA14D-83E3-74AA-D083-35AAC3331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A49ABA-584F-F833-CE06-E45E54198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807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D289F8-BD5A-1E0D-1FC3-EE25FC493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7C5426B-223C-CCA1-7752-8B5CB6A5A9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95CEEB-2D57-7560-F37E-085CD03CE6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0F0E5C-034F-24E1-382D-AFC5A96EF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53525C-01E1-4F49-C24C-ECA982E8A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3E15CF2-51F5-ED8F-66B1-32A03F0CC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325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D42E3B-FE6E-B9D0-0A9C-FB7E1B36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F57C40-2F29-D2EA-64B6-66EECC1AB6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CC51E9-A02B-F074-8841-DC7C74A04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BAA73-8C3C-7A63-837E-8AEF4AA4F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C05785-273B-4AB1-E7BF-55FC4C7B9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66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3640502-1185-9D21-8DD0-3A0A127A80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DEE3EC-6102-E0C0-D8BE-AD1D7AEDD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7973A3-C933-256C-9780-E32A71C38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2ECE88-1E55-82B9-4DF6-99C3F39EC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F48954-550B-EBA0-CBC0-86AEA0956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11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775FED-8BFE-98DF-D542-20FFEA8C9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AFEA30-1229-E0B7-E499-85FFFE14F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016FDE-F633-8545-5E5B-04EB8E0721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364F66-F5AE-47D6-A063-0E76F4CC1153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4E9993-F948-37B3-260F-20930475E1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BD83FB-3F12-9634-561B-07333074F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FE9281-535A-493F-8A65-CDB81E7C0F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206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84554-9813-2216-4C64-34BB38982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essin humoristique, carte&#10;&#10;Description générée automatiquement">
            <a:extLst>
              <a:ext uri="{FF2B5EF4-FFF2-40B4-BE49-F238E27FC236}">
                <a16:creationId xmlns:a16="http://schemas.microsoft.com/office/drawing/2014/main" id="{E0A681AE-ADA6-B773-D8EF-9B0063D074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797" y="844417"/>
            <a:ext cx="7874405" cy="51691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CB82D9-C742-1504-883A-F8587269F892}"/>
              </a:ext>
            </a:extLst>
          </p:cNvPr>
          <p:cNvSpPr txBox="1"/>
          <p:nvPr/>
        </p:nvSpPr>
        <p:spPr>
          <a:xfrm>
            <a:off x="1728426" y="5598084"/>
            <a:ext cx="10957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Carte postale, Ille-et-Vilaine, collection du musée de Bretagne.</a:t>
            </a:r>
          </a:p>
        </p:txBody>
      </p:sp>
    </p:spTree>
    <p:extLst>
      <p:ext uri="{BB962C8B-B14F-4D97-AF65-F5344CB8AC3E}">
        <p14:creationId xmlns:p14="http://schemas.microsoft.com/office/powerpoint/2010/main" val="286737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La ville que jai tant aimée.wav"/>
          </p:stSnd>
        </p:sndAc>
      </p:transition>
    </mc:Choice>
    <mc:Fallback>
      <p:transition spd="slow" advClick="0" advTm="8000">
        <p:fade/>
        <p:sndAc>
          <p:stSnd loop="1">
            <p:snd r:embed="rId2" name="La ville que jai tant aimé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F9A5-BA36-A68C-5479-9EDC2D7B1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ateau, embarcation&#10;&#10;Description générée automatiquement">
            <a:extLst>
              <a:ext uri="{FF2B5EF4-FFF2-40B4-BE49-F238E27FC236}">
                <a16:creationId xmlns:a16="http://schemas.microsoft.com/office/drawing/2014/main" id="{53ADBA07-DC91-E416-3FD9-8701846B4C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3068955"/>
            <a:ext cx="4536000" cy="340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8BDC8C-0580-2239-F5B6-D926585AC024}"/>
              </a:ext>
            </a:extLst>
          </p:cNvPr>
          <p:cNvSpPr txBox="1"/>
          <p:nvPr/>
        </p:nvSpPr>
        <p:spPr>
          <a:xfrm>
            <a:off x="943662" y="2607290"/>
            <a:ext cx="4883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mouillages au </a:t>
            </a:r>
            <a:r>
              <a:rPr lang="fr-FR" sz="2400" b="1" dirty="0" err="1">
                <a:solidFill>
                  <a:schemeClr val="bg1"/>
                </a:solidFill>
              </a:rPr>
              <a:t>Béchet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8" name="Image 7" descr="Une image contenant plein air, ciel, plage, bateau&#10;&#10;Description générée automatiquement">
            <a:extLst>
              <a:ext uri="{FF2B5EF4-FFF2-40B4-BE49-F238E27FC236}">
                <a16:creationId xmlns:a16="http://schemas.microsoft.com/office/drawing/2014/main" id="{D6AD464E-119C-58AA-12A1-768B0EF159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120" y="424795"/>
            <a:ext cx="4428000" cy="33283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44F3194-D74F-9213-D60E-56A2CF041429}"/>
              </a:ext>
            </a:extLst>
          </p:cNvPr>
          <p:cNvSpPr txBox="1"/>
          <p:nvPr/>
        </p:nvSpPr>
        <p:spPr>
          <a:xfrm>
            <a:off x="7914822" y="3753175"/>
            <a:ext cx="453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plage du Béchet.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973D08D-C309-BDD9-6206-E03173436965}"/>
              </a:ext>
            </a:extLst>
          </p:cNvPr>
          <p:cNvSpPr txBox="1"/>
          <p:nvPr/>
        </p:nvSpPr>
        <p:spPr>
          <a:xfrm>
            <a:off x="237558" y="165418"/>
            <a:ext cx="64631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Saint-Briac-sur-Mer est une commune française située dans le département d'Ille-et-Vilaine en région Bretagne.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44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3BD57E8C-1A9D-5027-51FE-55082D300B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2CDE83-320D-78A7-3102-B61B13390D6E}"/>
              </a:ext>
            </a:extLst>
          </p:cNvPr>
          <p:cNvSpPr txBox="1"/>
          <p:nvPr/>
        </p:nvSpPr>
        <p:spPr>
          <a:xfrm>
            <a:off x="2407824" y="1672220"/>
            <a:ext cx="8575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 Saint-Briac-sur-Mer en Ille-et-Vilaine.</a:t>
            </a:r>
          </a:p>
        </p:txBody>
      </p:sp>
    </p:spTree>
    <p:extLst>
      <p:ext uri="{BB962C8B-B14F-4D97-AF65-F5344CB8AC3E}">
        <p14:creationId xmlns:p14="http://schemas.microsoft.com/office/powerpoint/2010/main" val="106869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CAD2C-6AD8-FEA1-EFCE-93F9E2CAC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8A4CD6FB-8299-00DB-7ED2-B3CC4A1A03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369000"/>
            <a:ext cx="9183603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6396CF-591B-2E45-1A3E-7DD3FBC87862}"/>
              </a:ext>
            </a:extLst>
          </p:cNvPr>
          <p:cNvSpPr txBox="1"/>
          <p:nvPr/>
        </p:nvSpPr>
        <p:spPr>
          <a:xfrm>
            <a:off x="1610208" y="5288671"/>
            <a:ext cx="9183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Presqu'île de la Dame </a:t>
            </a:r>
            <a:r>
              <a:rPr lang="fr-FR" sz="2400" b="1" dirty="0" err="1">
                <a:solidFill>
                  <a:srgbClr val="FFFF00"/>
                </a:solidFill>
              </a:rPr>
              <a:t>Jouanne</a:t>
            </a:r>
            <a:r>
              <a:rPr lang="fr-FR" sz="2400" b="1" dirty="0">
                <a:solidFill>
                  <a:srgbClr val="FFFF00"/>
                </a:solidFill>
              </a:rPr>
              <a:t>, Pointe de la Haye, Île </a:t>
            </a:r>
            <a:r>
              <a:rPr lang="fr-FR" sz="2400" b="1" dirty="0" err="1">
                <a:solidFill>
                  <a:srgbClr val="FFFF00"/>
                </a:solidFill>
              </a:rPr>
              <a:t>Agot</a:t>
            </a:r>
            <a:r>
              <a:rPr lang="fr-FR" sz="2400" b="1" dirty="0">
                <a:solidFill>
                  <a:srgbClr val="FFFF00"/>
                </a:solidFill>
              </a:rPr>
              <a:t> et Cap Fréhel depuis la Pointe de la Garde Guérin</a:t>
            </a:r>
          </a:p>
        </p:txBody>
      </p:sp>
    </p:spTree>
    <p:extLst>
      <p:ext uri="{BB962C8B-B14F-4D97-AF65-F5344CB8AC3E}">
        <p14:creationId xmlns:p14="http://schemas.microsoft.com/office/powerpoint/2010/main" val="242593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BF59D-6CA7-D774-9B0A-5CDD57235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xte, plein air, maison&#10;&#10;Description générée automatiquement">
            <a:extLst>
              <a:ext uri="{FF2B5EF4-FFF2-40B4-BE49-F238E27FC236}">
                <a16:creationId xmlns:a16="http://schemas.microsoft.com/office/drawing/2014/main" id="{F57A13E3-34A1-F60F-E7C0-D48C3E1AF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437" y="351000"/>
            <a:ext cx="956486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CF8434-24D0-2CDA-9DD4-1E1EBDEAF74C}"/>
              </a:ext>
            </a:extLst>
          </p:cNvPr>
          <p:cNvSpPr txBox="1"/>
          <p:nvPr/>
        </p:nvSpPr>
        <p:spPr>
          <a:xfrm>
            <a:off x="3330108" y="6045335"/>
            <a:ext cx="6359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tramway au carrefour de l'Horloge.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6047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3FA77-11AC-0EC6-2D4E-9E864F271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étail, texte, ciel&#10;&#10;Description générée automatiquement">
            <a:extLst>
              <a:ext uri="{FF2B5EF4-FFF2-40B4-BE49-F238E27FC236}">
                <a16:creationId xmlns:a16="http://schemas.microsoft.com/office/drawing/2014/main" id="{1C38B738-18B8-D6E4-F8B2-2B6D84A850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3142" y="369000"/>
            <a:ext cx="932571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9C066-095E-CF2E-E526-8F3235563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Papier photographique, lac&#10;&#10;Description générée automatiquement">
            <a:extLst>
              <a:ext uri="{FF2B5EF4-FFF2-40B4-BE49-F238E27FC236}">
                <a16:creationId xmlns:a16="http://schemas.microsoft.com/office/drawing/2014/main" id="{BE19AFAE-F495-1745-A3FE-08D77B7155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469" y="369000"/>
            <a:ext cx="9683061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0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85BCFB-4796-C986-1D5D-893E8530F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orloge&#10;&#10;Description générée automatiquement">
            <a:extLst>
              <a:ext uri="{FF2B5EF4-FFF2-40B4-BE49-F238E27FC236}">
                <a16:creationId xmlns:a16="http://schemas.microsoft.com/office/drawing/2014/main" id="{7BA36E3A-A12E-92D7-49FE-F4ACB1DFC8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1337" y="189000"/>
            <a:ext cx="4649326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9D2671-F63F-CD14-C75E-6C0898FFA09B}"/>
              </a:ext>
            </a:extLst>
          </p:cNvPr>
          <p:cNvSpPr txBox="1"/>
          <p:nvPr/>
        </p:nvSpPr>
        <p:spPr>
          <a:xfrm>
            <a:off x="514069" y="2209213"/>
            <a:ext cx="30861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monument aux morts américain érigé en l'honneur du </a:t>
            </a:r>
            <a:r>
              <a:rPr lang="fr-FR" sz="2400" b="1" dirty="0" err="1">
                <a:solidFill>
                  <a:srgbClr val="FFFF00"/>
                </a:solidFill>
              </a:rPr>
              <a:t>Captain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Wilner</a:t>
            </a:r>
            <a:r>
              <a:rPr lang="fr-FR" sz="2400" b="1" dirty="0">
                <a:solidFill>
                  <a:srgbClr val="FFFF00"/>
                </a:solidFill>
              </a:rPr>
              <a:t>, du First Class Roy </a:t>
            </a:r>
            <a:r>
              <a:rPr lang="fr-FR" sz="2400" b="1" dirty="0" err="1">
                <a:solidFill>
                  <a:srgbClr val="FFFF00"/>
                </a:solidFill>
              </a:rPr>
              <a:t>O'Posey</a:t>
            </a:r>
            <a:r>
              <a:rPr lang="fr-FR" sz="2400" b="1" dirty="0">
                <a:solidFill>
                  <a:srgbClr val="FFFF00"/>
                </a:solidFill>
              </a:rPr>
              <a:t> et du First Class J. </a:t>
            </a:r>
            <a:r>
              <a:rPr lang="fr-FR" sz="2400" b="1" dirty="0" err="1">
                <a:solidFill>
                  <a:srgbClr val="FFFF00"/>
                </a:solidFill>
              </a:rPr>
              <a:t>MacDaniel</a:t>
            </a:r>
            <a:r>
              <a:rPr lang="fr-FR" sz="2400" b="1" dirty="0">
                <a:solidFill>
                  <a:srgbClr val="FFFF00"/>
                </a:solidFill>
              </a:rPr>
              <a:t>, tombés le 15 août 1944 à Saint-Briac.</a:t>
            </a:r>
          </a:p>
        </p:txBody>
      </p:sp>
    </p:spTree>
    <p:extLst>
      <p:ext uri="{BB962C8B-B14F-4D97-AF65-F5344CB8AC3E}">
        <p14:creationId xmlns:p14="http://schemas.microsoft.com/office/powerpoint/2010/main" val="315615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3458E-44FE-206D-C7C7-B42992539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EE81D8B2-555C-32E4-EDF2-209871DC7C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126" y="575347"/>
            <a:ext cx="4644000" cy="3483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F080E-14AC-B5CA-304F-9F77C09E5815}"/>
              </a:ext>
            </a:extLst>
          </p:cNvPr>
          <p:cNvSpPr txBox="1"/>
          <p:nvPr/>
        </p:nvSpPr>
        <p:spPr>
          <a:xfrm>
            <a:off x="2147693" y="4058347"/>
            <a:ext cx="586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mairie.</a:t>
            </a:r>
          </a:p>
        </p:txBody>
      </p:sp>
      <p:pic>
        <p:nvPicPr>
          <p:cNvPr id="6" name="Image 5" descr="Une image contenant plein air, herbe, ciel, maison&#10;&#10;Description générée automatiquement">
            <a:extLst>
              <a:ext uri="{FF2B5EF4-FFF2-40B4-BE49-F238E27FC236}">
                <a16:creationId xmlns:a16="http://schemas.microsoft.com/office/drawing/2014/main" id="{25D5FCB1-35DE-8613-0D03-99DEFF072C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9738" y="3098514"/>
            <a:ext cx="4392000" cy="329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49B7C19-ACB4-F26A-2EA5-0A767BA42BFD}"/>
              </a:ext>
            </a:extLst>
          </p:cNvPr>
          <p:cNvSpPr txBox="1"/>
          <p:nvPr/>
        </p:nvSpPr>
        <p:spPr>
          <a:xfrm>
            <a:off x="7669229" y="2683087"/>
            <a:ext cx="452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club-house au golf.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47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BF1F2-2D97-C90E-74DD-41831CFB8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Description générée automatiquement">
            <a:extLst>
              <a:ext uri="{FF2B5EF4-FFF2-40B4-BE49-F238E27FC236}">
                <a16:creationId xmlns:a16="http://schemas.microsoft.com/office/drawing/2014/main" id="{9E37466E-E6F5-8D44-C32E-FF7F7F48D2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1559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1A70CF-A5B4-B035-6B75-6DB0BF2D24C3}"/>
              </a:ext>
            </a:extLst>
          </p:cNvPr>
          <p:cNvSpPr txBox="1"/>
          <p:nvPr/>
        </p:nvSpPr>
        <p:spPr>
          <a:xfrm>
            <a:off x="4477765" y="369000"/>
            <a:ext cx="6795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du Nessay.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18A59-55C7-431D-1421-EA7BD65BE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803C77D6-AB5E-BBB4-0578-5F9BF6FDA1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A7910D-95DE-42D2-25A6-B9DA8D60AAA3}"/>
              </a:ext>
            </a:extLst>
          </p:cNvPr>
          <p:cNvSpPr txBox="1"/>
          <p:nvPr/>
        </p:nvSpPr>
        <p:spPr>
          <a:xfrm>
            <a:off x="2238703" y="5288671"/>
            <a:ext cx="7714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chemin du perron bordé de ganivelles, avec vue sur la presqu’île du perron.</a:t>
            </a:r>
          </a:p>
        </p:txBody>
      </p:sp>
    </p:spTree>
    <p:extLst>
      <p:ext uri="{BB962C8B-B14F-4D97-AF65-F5344CB8AC3E}">
        <p14:creationId xmlns:p14="http://schemas.microsoft.com/office/powerpoint/2010/main" val="41977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60ECB8-1ADF-5A3E-6B80-A695BACBA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Description générée automatiquement">
            <a:extLst>
              <a:ext uri="{FF2B5EF4-FFF2-40B4-BE49-F238E27FC236}">
                <a16:creationId xmlns:a16="http://schemas.microsoft.com/office/drawing/2014/main" id="{B79FA929-E2C6-BA05-57CF-C92CEC444E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7987"/>
            <a:ext cx="4860000" cy="648202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88CA1-8AC6-753C-B842-3046C1A508D7}"/>
              </a:ext>
            </a:extLst>
          </p:cNvPr>
          <p:cNvSpPr txBox="1"/>
          <p:nvPr/>
        </p:nvSpPr>
        <p:spPr>
          <a:xfrm>
            <a:off x="8526000" y="4306255"/>
            <a:ext cx="3383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aux morts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48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F96B5-654A-30FE-4C00-8E975C82E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herbe, plein air, ciel, eau&#10;&#10;Description générée automatiquement">
            <a:extLst>
              <a:ext uri="{FF2B5EF4-FFF2-40B4-BE49-F238E27FC236}">
                <a16:creationId xmlns:a16="http://schemas.microsoft.com/office/drawing/2014/main" id="{C1A6F831-7C69-DBA1-E820-EB2387BA38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6510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6697483-20E6-1198-206D-AE460718163C}"/>
              </a:ext>
            </a:extLst>
          </p:cNvPr>
          <p:cNvSpPr txBox="1"/>
          <p:nvPr/>
        </p:nvSpPr>
        <p:spPr>
          <a:xfrm>
            <a:off x="3704180" y="6079593"/>
            <a:ext cx="6244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L'étang de Haute-Vilaine à l'est.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65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AF0FC-D9EB-9821-D57E-789F1CFA2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0957D6-1A44-E4E9-62C5-20E3204C8D6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L'Ille-et-Vilaine est un département de la région Bretagne. Il est limitrophe des départements de la Manche, de la Mayenne, de Maine-et-Loire, de la Loire-Atlantique, du Morbihan et des Côtes-d'Armor, et il est baigné par la Manche, son littoral appartenant à la côte d'Émeraude pour sa partie occidentale (de la pointe du Grouin située à Cancale jusqu'à Saint-Briac-sur-Mer) et à la baie du Mont-Saint-Michel pour sa partie orientale (de la pointe du Grouin, Cancale à Roz-sur-Couesnon).</a:t>
            </a:r>
          </a:p>
        </p:txBody>
      </p:sp>
    </p:spTree>
    <p:extLst>
      <p:ext uri="{BB962C8B-B14F-4D97-AF65-F5344CB8AC3E}">
        <p14:creationId xmlns:p14="http://schemas.microsoft.com/office/powerpoint/2010/main" val="139963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0A138-2BD0-0017-8B7E-9F4306C50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ciel&#10;&#10;Description générée automatiquement">
            <a:extLst>
              <a:ext uri="{FF2B5EF4-FFF2-40B4-BE49-F238E27FC236}">
                <a16:creationId xmlns:a16="http://schemas.microsoft.com/office/drawing/2014/main" id="{A5D78948-176A-7163-FD99-BAF8A801F3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6" y="369000"/>
            <a:ext cx="918360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D7B0D0-2329-F0CA-8442-1DE57F289764}"/>
              </a:ext>
            </a:extLst>
          </p:cNvPr>
          <p:cNvSpPr txBox="1"/>
          <p:nvPr/>
        </p:nvSpPr>
        <p:spPr>
          <a:xfrm>
            <a:off x="3973077" y="369000"/>
            <a:ext cx="51480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Bruz et son canal, dans le centre. – Ille – Et - Vilaine</a:t>
            </a:r>
          </a:p>
        </p:txBody>
      </p:sp>
    </p:spTree>
    <p:extLst>
      <p:ext uri="{BB962C8B-B14F-4D97-AF65-F5344CB8AC3E}">
        <p14:creationId xmlns:p14="http://schemas.microsoft.com/office/powerpoint/2010/main" val="2567035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B7A35-0DD1-F6B0-154C-EC4E5F744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56511A75-8BEE-69BE-2D95-F1B193497D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4000" y="495000"/>
            <a:ext cx="7824000" cy="586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42F242-5C0A-E157-EB42-E8C23DF0FCE1}"/>
              </a:ext>
            </a:extLst>
          </p:cNvPr>
          <p:cNvSpPr txBox="1"/>
          <p:nvPr/>
        </p:nvSpPr>
        <p:spPr>
          <a:xfrm>
            <a:off x="4297537" y="454967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La côte à Saint-Malo, au nord.</a:t>
            </a:r>
          </a:p>
        </p:txBody>
      </p:sp>
    </p:spTree>
    <p:extLst>
      <p:ext uri="{BB962C8B-B14F-4D97-AF65-F5344CB8AC3E}">
        <p14:creationId xmlns:p14="http://schemas.microsoft.com/office/powerpoint/2010/main" val="240266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C63BF-5804-84B7-16BF-0EFC4BDCA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eau&#10;&#10;Description générée automatiquement">
            <a:extLst>
              <a:ext uri="{FF2B5EF4-FFF2-40B4-BE49-F238E27FC236}">
                <a16:creationId xmlns:a16="http://schemas.microsoft.com/office/drawing/2014/main" id="{0155656C-D078-DBCB-2B81-B77FD5D554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AAC1DB-DD55-F64A-0149-1ADB608E622C}"/>
              </a:ext>
            </a:extLst>
          </p:cNvPr>
          <p:cNvSpPr txBox="1"/>
          <p:nvPr/>
        </p:nvSpPr>
        <p:spPr>
          <a:xfrm>
            <a:off x="4845149" y="6032834"/>
            <a:ext cx="6213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Villas de Dinard.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3917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2CF97-0F3B-4984-0400-A1B95F325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arbre&#10;&#10;Description générée automatiquement">
            <a:extLst>
              <a:ext uri="{FF2B5EF4-FFF2-40B4-BE49-F238E27FC236}">
                <a16:creationId xmlns:a16="http://schemas.microsoft.com/office/drawing/2014/main" id="{4634402A-62F8-9AAD-F2B0-BD4060A3E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373" y="369000"/>
            <a:ext cx="9205253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A3CC75-AB07-2780-023A-C47A47439B8C}"/>
              </a:ext>
            </a:extLst>
          </p:cNvPr>
          <p:cNvSpPr txBox="1"/>
          <p:nvPr/>
        </p:nvSpPr>
        <p:spPr>
          <a:xfrm>
            <a:off x="4150348" y="6099464"/>
            <a:ext cx="6972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Combourg.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3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3F33A-40AB-692E-6AF8-F119295F0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73D061D0-2416-A97A-9CB5-72EE870A6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3CA1D-02FF-E12D-9978-2642653CA4D0}"/>
              </a:ext>
            </a:extLst>
          </p:cNvPr>
          <p:cNvSpPr txBox="1"/>
          <p:nvPr/>
        </p:nvSpPr>
        <p:spPr>
          <a:xfrm>
            <a:off x="384464" y="3730336"/>
            <a:ext cx="31484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place du Champ-Jacquet à Rennes.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87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06C7F-DA84-CBF8-2B30-810C73BCA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hâteau&#10;&#10;Description générée automatiquement">
            <a:extLst>
              <a:ext uri="{FF2B5EF4-FFF2-40B4-BE49-F238E27FC236}">
                <a16:creationId xmlns:a16="http://schemas.microsoft.com/office/drawing/2014/main" id="{A4A9947C-E84B-5D92-4A1C-08EBF17ACA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1680017"/>
            <a:ext cx="11088000" cy="349796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770E4-C65E-2965-D7FF-7A27A1CE007C}"/>
              </a:ext>
            </a:extLst>
          </p:cNvPr>
          <p:cNvSpPr txBox="1"/>
          <p:nvPr/>
        </p:nvSpPr>
        <p:spPr>
          <a:xfrm>
            <a:off x="4158545" y="5337225"/>
            <a:ext cx="7481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fort de Fougères.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23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DC019-73FF-D973-B07C-56207182C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E439FD6E-10F8-705F-D493-B314CAF90F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D16196-E972-6C2F-1B7C-6727C8C102F3}"/>
              </a:ext>
            </a:extLst>
          </p:cNvPr>
          <p:cNvSpPr txBox="1"/>
          <p:nvPr/>
        </p:nvSpPr>
        <p:spPr>
          <a:xfrm>
            <a:off x="8397765" y="3244831"/>
            <a:ext cx="3561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Saint-Samson de Dol-de-Bretagne.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74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42F4E-6F55-4559-32E9-0B4E80C2A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0BB2342C-8829-8D22-1801-96DB26418E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2EB2D5-4D85-1B92-E96E-6158254F5B5B}"/>
              </a:ext>
            </a:extLst>
          </p:cNvPr>
          <p:cNvSpPr txBox="1"/>
          <p:nvPr/>
        </p:nvSpPr>
        <p:spPr>
          <a:xfrm>
            <a:off x="4757364" y="6053616"/>
            <a:ext cx="6307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métro de Rennes.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FABAD-5758-FAAB-EB59-B7E0B88C4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uste, Jardin botanique&#10;&#10;Description générée automatiquement">
            <a:extLst>
              <a:ext uri="{FF2B5EF4-FFF2-40B4-BE49-F238E27FC236}">
                <a16:creationId xmlns:a16="http://schemas.microsoft.com/office/drawing/2014/main" id="{402F97D2-B327-AA0A-7D0A-464BCB383A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386" y="459000"/>
            <a:ext cx="8944923" cy="59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BCE6AC-CAED-1CB7-1186-5A766040D269}"/>
              </a:ext>
            </a:extLst>
          </p:cNvPr>
          <p:cNvSpPr txBox="1"/>
          <p:nvPr/>
        </p:nvSpPr>
        <p:spPr>
          <a:xfrm>
            <a:off x="73573" y="3429000"/>
            <a:ext cx="21509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Parc botanique de Haute-Bretagne près de Fougères.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77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606AA-2F6E-E0E9-4422-ECC0C388E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scène, ciel&#10;&#10;Description générée automatiquement">
            <a:extLst>
              <a:ext uri="{FF2B5EF4-FFF2-40B4-BE49-F238E27FC236}">
                <a16:creationId xmlns:a16="http://schemas.microsoft.com/office/drawing/2014/main" id="{5FBD36C0-BB9F-DE5D-E545-F5168E5FD1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000" y="369000"/>
            <a:ext cx="9148737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1D3A75-F342-D978-BBC9-D2FFA942FB8D}"/>
              </a:ext>
            </a:extLst>
          </p:cNvPr>
          <p:cNvSpPr txBox="1"/>
          <p:nvPr/>
        </p:nvSpPr>
        <p:spPr>
          <a:xfrm>
            <a:off x="4079805" y="6102000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L'Aquarium de Saint-Malo.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752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B84664-BA9B-D536-D0BA-444413CD0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cène&#10;&#10;Description générée automatiquement">
            <a:extLst>
              <a:ext uri="{FF2B5EF4-FFF2-40B4-BE49-F238E27FC236}">
                <a16:creationId xmlns:a16="http://schemas.microsoft.com/office/drawing/2014/main" id="{DFA8E5A5-6483-A356-A0EA-76EB186F0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3531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E1E848-A461-6B8F-71A4-044ADA493BB9}"/>
              </a:ext>
            </a:extLst>
          </p:cNvPr>
          <p:cNvSpPr txBox="1"/>
          <p:nvPr/>
        </p:nvSpPr>
        <p:spPr>
          <a:xfrm>
            <a:off x="4149436" y="369000"/>
            <a:ext cx="518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Centre historique de Rennes.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9350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2388A-7459-C1E3-0EC5-07E90DA2F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&#10;&#10;Description générée automatiquement">
            <a:extLst>
              <a:ext uri="{FF2B5EF4-FFF2-40B4-BE49-F238E27FC236}">
                <a16:creationId xmlns:a16="http://schemas.microsoft.com/office/drawing/2014/main" id="{6E785420-124D-AD37-359D-588333314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814" y="369000"/>
            <a:ext cx="948837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77430E-F71F-96C7-9896-D8FC366463CA}"/>
              </a:ext>
            </a:extLst>
          </p:cNvPr>
          <p:cNvSpPr txBox="1"/>
          <p:nvPr/>
        </p:nvSpPr>
        <p:spPr>
          <a:xfrm>
            <a:off x="4542459" y="6094514"/>
            <a:ext cx="6224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Vitré.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54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77FADE-276F-05EE-FB3E-62E11430B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8CA4C370-F288-A524-5FB4-21A415269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80" y="541051"/>
            <a:ext cx="4824000" cy="361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A4651F-90CC-2918-CBEA-4594DE2CADE1}"/>
              </a:ext>
            </a:extLst>
          </p:cNvPr>
          <p:cNvSpPr txBox="1"/>
          <p:nvPr/>
        </p:nvSpPr>
        <p:spPr>
          <a:xfrm>
            <a:off x="690338" y="4370513"/>
            <a:ext cx="5330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de l'Écluse à Dinard.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forêt, plante, bosquet&#10;&#10;Description générée automatiquement">
            <a:extLst>
              <a:ext uri="{FF2B5EF4-FFF2-40B4-BE49-F238E27FC236}">
                <a16:creationId xmlns:a16="http://schemas.microsoft.com/office/drawing/2014/main" id="{12CE80F3-ECC6-7C69-96BC-12C37D92A7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4420" y="2987813"/>
            <a:ext cx="4500000" cy="3375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CC11EF7-5A00-553E-F06F-B5F3D4F31163}"/>
              </a:ext>
            </a:extLst>
          </p:cNvPr>
          <p:cNvSpPr txBox="1"/>
          <p:nvPr/>
        </p:nvSpPr>
        <p:spPr>
          <a:xfrm>
            <a:off x="7048500" y="2371359"/>
            <a:ext cx="514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Forêt de Brocéliande à Paimpont.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32C8D-8C66-6C0E-AA6D-08B9DC9EA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90DD1A92-59CF-331E-6810-7D8DFFB2E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178" y="549033"/>
            <a:ext cx="4428000" cy="3321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61F614-085C-F2AA-1854-94DBD795A42A}"/>
              </a:ext>
            </a:extLst>
          </p:cNvPr>
          <p:cNvSpPr txBox="1"/>
          <p:nvPr/>
        </p:nvSpPr>
        <p:spPr>
          <a:xfrm>
            <a:off x="8574291" y="4071003"/>
            <a:ext cx="44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Saint-Suliac.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arbre, plein air, bâtiment, rocher&#10;&#10;Description générée automatiquement">
            <a:extLst>
              <a:ext uri="{FF2B5EF4-FFF2-40B4-BE49-F238E27FC236}">
                <a16:creationId xmlns:a16="http://schemas.microsoft.com/office/drawing/2014/main" id="{E0B590A3-07D7-8454-AA3D-85EBAD54C4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822" y="3045883"/>
            <a:ext cx="4968000" cy="331068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3BFD560-F0C0-924A-1399-B84ACA0C3E2E}"/>
              </a:ext>
            </a:extLst>
          </p:cNvPr>
          <p:cNvSpPr txBox="1"/>
          <p:nvPr/>
        </p:nvSpPr>
        <p:spPr>
          <a:xfrm>
            <a:off x="1035277" y="2369127"/>
            <a:ext cx="5173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Roche-aux-Fées à Essé.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324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88B2D-06DE-771C-7A7D-7313A621B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3380CFEF-95FA-8C41-C2BC-237C118AF6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797269"/>
            <a:ext cx="11448000" cy="35775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9296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A20BD-7E35-277E-CF72-BCFE02B61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ciel, fleur&#10;&#10;Description générée automatiquement">
            <a:extLst>
              <a:ext uri="{FF2B5EF4-FFF2-40B4-BE49-F238E27FC236}">
                <a16:creationId xmlns:a16="http://schemas.microsoft.com/office/drawing/2014/main" id="{1FFE669A-2166-7030-A0BD-388BA012C4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000" y="883728"/>
            <a:ext cx="7632000" cy="509054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D5846C8-9DBC-A7E4-82F0-7B027C45A42F}"/>
              </a:ext>
            </a:extLst>
          </p:cNvPr>
          <p:cNvSpPr txBox="1"/>
          <p:nvPr/>
        </p:nvSpPr>
        <p:spPr>
          <a:xfrm>
            <a:off x="1134341" y="112031"/>
            <a:ext cx="9923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L’Ille – Et – Vilaine -Bretagne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C633EBB-DA92-199D-4856-B1916802AF9D}"/>
              </a:ext>
            </a:extLst>
          </p:cNvPr>
          <p:cNvSpPr txBox="1"/>
          <p:nvPr/>
        </p:nvSpPr>
        <p:spPr>
          <a:xfrm>
            <a:off x="2189735" y="6161194"/>
            <a:ext cx="11589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– Et – Le –Son – Du Net -  Daniel</a:t>
            </a:r>
          </a:p>
        </p:txBody>
      </p:sp>
    </p:spTree>
    <p:extLst>
      <p:ext uri="{BB962C8B-B14F-4D97-AF65-F5344CB8AC3E}">
        <p14:creationId xmlns:p14="http://schemas.microsoft.com/office/powerpoint/2010/main" val="427908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349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2024-10-22T04:04:30Z</dcterms:created>
  <dcterms:modified xsi:type="dcterms:W3CDTF">2024-10-22T07:28:22Z</dcterms:modified>
</cp:coreProperties>
</file>