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K4D8Pt8c5sIPDqKKccLyQ==" hashData="ocdB1VnH/EIGz3GvVeGLzOc2bd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FFA7A7"/>
    <a:srgbClr val="FF8BE1"/>
    <a:srgbClr val="FA8EF2"/>
    <a:srgbClr val="FF69D8"/>
    <a:srgbClr val="C519BD"/>
    <a:srgbClr val="DE8400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784" autoAdjust="0"/>
    <p:restoredTop sz="94660"/>
  </p:normalViewPr>
  <p:slideViewPr>
    <p:cSldViewPr>
      <p:cViewPr>
        <p:scale>
          <a:sx n="90" d="100"/>
          <a:sy n="90" d="100"/>
        </p:scale>
        <p:origin x="-95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7EA498-56E0-4DB8-B410-DEC4C7C2095C}" type="datetimeFigureOut">
              <a:rPr lang="fr-FR"/>
              <a:pPr>
                <a:defRPr/>
              </a:pPr>
              <a:t>31/10/2024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E17ECF-74A6-4AFC-B8AE-90C03CD3C6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84398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95FD3B-8A9B-4ED9-B291-936B62A55EA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B3EE2D-9773-4B56-93F7-943EF6DE386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0E9606-B96A-469A-8A37-70DAD07B24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23F71-B275-4659-B272-1228784437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2302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5BEDF-07B0-4D71-B223-1F3E4EE725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0175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098C6-7108-4D83-8C10-DC5CF6BA9E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78561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D0EC2-CD52-4FFD-AF4A-2BBFE8AA49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8380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9F175-13A6-4717-A75D-EA321CC82B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339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0977D-CD9D-48CB-90EE-3219C82430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9114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936A2-7D1F-4076-8BEC-2013EDAD2B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0078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2C192-9276-46AC-A61C-98BE3F336B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5021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145D7-46B5-4A39-9A57-AE8497ACE2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6412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AA42A-C27D-4132-BDA4-69B31EAE61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5204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9F836-85AD-40A9-BE65-5723C8D28E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5001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333">
              <a:schemeClr val="accent4">
                <a:lumMod val="10000"/>
              </a:schemeClr>
            </a:gs>
            <a:gs pos="82000">
              <a:schemeClr val="tx2">
                <a:lumMod val="75000"/>
              </a:schemeClr>
            </a:gs>
            <a:gs pos="63000">
              <a:schemeClr val="accent4">
                <a:lumMod val="10000"/>
              </a:schemeClr>
            </a:gs>
            <a:gs pos="71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DB51AF-9789-4F27-B70D-1FF11A54B3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gif"/><Relationship Id="rId21" Type="http://schemas.openxmlformats.org/officeDocument/2006/relationships/audio" Target="../media/audio7.wav"/><Relationship Id="rId34" Type="http://schemas.openxmlformats.org/officeDocument/2006/relationships/image" Target="../media/image30.jpeg"/><Relationship Id="rId42" Type="http://schemas.openxmlformats.org/officeDocument/2006/relationships/image" Target="../media/image35.jpeg"/><Relationship Id="rId47" Type="http://schemas.openxmlformats.org/officeDocument/2006/relationships/image" Target="../media/image38.jpeg"/><Relationship Id="rId50" Type="http://schemas.openxmlformats.org/officeDocument/2006/relationships/image" Target="../media/image40.gif"/><Relationship Id="rId55" Type="http://schemas.openxmlformats.org/officeDocument/2006/relationships/image" Target="../media/image43.png"/><Relationship Id="rId63" Type="http://schemas.openxmlformats.org/officeDocument/2006/relationships/image" Target="../media/image48.png"/><Relationship Id="rId68" Type="http://schemas.openxmlformats.org/officeDocument/2006/relationships/image" Target="../media/image52.png"/><Relationship Id="rId76" Type="http://schemas.openxmlformats.org/officeDocument/2006/relationships/image" Target="../media/image5.gif"/><Relationship Id="rId7" Type="http://schemas.openxmlformats.org/officeDocument/2006/relationships/image" Target="../media/image14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image" Target="../media/image18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png"/><Relationship Id="rId40" Type="http://schemas.openxmlformats.org/officeDocument/2006/relationships/audio" Target="../media/audio14.wav"/><Relationship Id="rId45" Type="http://schemas.openxmlformats.org/officeDocument/2006/relationships/image" Target="../media/image37.png"/><Relationship Id="rId53" Type="http://schemas.openxmlformats.org/officeDocument/2006/relationships/image" Target="../media/image42.png"/><Relationship Id="rId58" Type="http://schemas.microsoft.com/office/2007/relationships/hdphoto" Target="../media/hdphoto7.wdp"/><Relationship Id="rId66" Type="http://schemas.openxmlformats.org/officeDocument/2006/relationships/image" Target="../media/image50.gif"/><Relationship Id="rId74" Type="http://schemas.openxmlformats.org/officeDocument/2006/relationships/image" Target="../media/image57.jpeg"/><Relationship Id="rId79" Type="http://schemas.openxmlformats.org/officeDocument/2006/relationships/image" Target="../media/image61.png"/><Relationship Id="rId5" Type="http://schemas.openxmlformats.org/officeDocument/2006/relationships/image" Target="../media/image12.gif"/><Relationship Id="rId61" Type="http://schemas.openxmlformats.org/officeDocument/2006/relationships/image" Target="../media/image46.png"/><Relationship Id="rId10" Type="http://schemas.openxmlformats.org/officeDocument/2006/relationships/image" Target="../media/image17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microsoft.com/office/2007/relationships/hdphoto" Target="../media/hdphoto3.wdp"/><Relationship Id="rId52" Type="http://schemas.microsoft.com/office/2007/relationships/hdphoto" Target="../media/hdphoto4.wdp"/><Relationship Id="rId60" Type="http://schemas.microsoft.com/office/2007/relationships/hdphoto" Target="../media/hdphoto8.wdp"/><Relationship Id="rId65" Type="http://schemas.openxmlformats.org/officeDocument/2006/relationships/image" Target="../media/image49.gif"/><Relationship Id="rId73" Type="http://schemas.openxmlformats.org/officeDocument/2006/relationships/audio" Target="../media/audio17.wav"/><Relationship Id="rId78" Type="http://schemas.openxmlformats.org/officeDocument/2006/relationships/image" Target="../media/image60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6.png"/><Relationship Id="rId48" Type="http://schemas.openxmlformats.org/officeDocument/2006/relationships/audio" Target="../media/audio16.wav"/><Relationship Id="rId56" Type="http://schemas.microsoft.com/office/2007/relationships/hdphoto" Target="../media/hdphoto6.wdp"/><Relationship Id="rId64" Type="http://schemas.microsoft.com/office/2007/relationships/hdphoto" Target="../media/hdphoto9.wdp"/><Relationship Id="rId69" Type="http://schemas.openxmlformats.org/officeDocument/2006/relationships/image" Target="../media/image53.gif"/><Relationship Id="rId77" Type="http://schemas.openxmlformats.org/officeDocument/2006/relationships/image" Target="../media/image59.png"/><Relationship Id="rId8" Type="http://schemas.openxmlformats.org/officeDocument/2006/relationships/image" Target="../media/image15.gif"/><Relationship Id="rId51" Type="http://schemas.openxmlformats.org/officeDocument/2006/relationships/image" Target="../media/image41.png"/><Relationship Id="rId72" Type="http://schemas.openxmlformats.org/officeDocument/2006/relationships/image" Target="../media/image56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audio" Target="../media/audio1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microsoft.com/office/2007/relationships/hdphoto" Target="../media/hdphoto2.wdp"/><Relationship Id="rId46" Type="http://schemas.openxmlformats.org/officeDocument/2006/relationships/audio" Target="../media/audio15.wav"/><Relationship Id="rId59" Type="http://schemas.openxmlformats.org/officeDocument/2006/relationships/image" Target="../media/image45.png"/><Relationship Id="rId67" Type="http://schemas.openxmlformats.org/officeDocument/2006/relationships/image" Target="../media/image51.jpeg"/><Relationship Id="rId20" Type="http://schemas.openxmlformats.org/officeDocument/2006/relationships/image" Target="../media/image23.jpeg"/><Relationship Id="rId41" Type="http://schemas.openxmlformats.org/officeDocument/2006/relationships/image" Target="../media/image34.jpeg"/><Relationship Id="rId54" Type="http://schemas.microsoft.com/office/2007/relationships/hdphoto" Target="../media/hdphoto5.wdp"/><Relationship Id="rId62" Type="http://schemas.openxmlformats.org/officeDocument/2006/relationships/image" Target="../media/image47.png"/><Relationship Id="rId70" Type="http://schemas.openxmlformats.org/officeDocument/2006/relationships/image" Target="../media/image54.jpeg"/><Relationship Id="rId75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microsoft.com/office/2007/relationships/hdphoto" Target="../media/hdphoto1.wdp"/><Relationship Id="rId49" Type="http://schemas.openxmlformats.org/officeDocument/2006/relationships/image" Target="../media/image39.jpeg"/><Relationship Id="rId57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3. Chaleur Humaine.wav">
            <a:hlinkClick r:id="" action="ppaction://media"/>
          </p:cNvPr>
          <p:cNvPicPr>
            <a:picLocks noRot="1" noChangeAspect="1"/>
          </p:cNvPicPr>
          <p:nvPr>
            <a:wavAudioFile r:embed="rId1" name="03. Chaleur Humaine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14. 1434.wav">
            <a:hlinkClick r:id="" action="ppaction://media"/>
          </p:cNvPr>
          <p:cNvPicPr>
            <a:picLocks noRot="1" noChangeAspect="1"/>
          </p:cNvPicPr>
          <p:nvPr>
            <a:wavAudioFile r:embed="rId2" name="14. Vienn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gggg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180975"/>
            <a:ext cx="8810625" cy="656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1434.wav">
            <a:hlinkClick r:id="" action="ppaction://media"/>
          </p:cNvPr>
          <p:cNvPicPr>
            <a:picLocks noRot="1" noChangeAspect="1"/>
          </p:cNvPicPr>
          <p:nvPr>
            <a:wavAudioFile r:embed="rId3" name="01. On lâche pas l'affair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88" y="1771650"/>
            <a:ext cx="3243262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81175" y="1336675"/>
            <a:ext cx="5580063" cy="42481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24438" y="2728913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\Desktop\Rose Laurens - Chaleur humaine (30-04-2022)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8" y="1860550"/>
            <a:ext cx="315277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gggg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180975"/>
            <a:ext cx="8810625" cy="656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627313" y="1522413"/>
            <a:ext cx="5040312" cy="387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Djaganero (04:00)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Jimmy Dean (03:44)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Chaleur Humaine (03:47)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Out (04:10)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Jouets Cassés (03:01)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Give Love A Chance (03:34)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La Terre Natale (03:03)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La Petite Fille Qui Neigeait (02:18)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L'homme (03:47)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Maintenant (03:20)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Vivre À Genoux (03:25)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Le Silence (03:01)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Des Prières (03:43)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Pour Te Retrouver (02:49)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L'animal (04:09)</a:t>
            </a:r>
          </a:p>
        </p:txBody>
      </p:sp>
      <p:sp>
        <p:nvSpPr>
          <p:cNvPr id="7" name="Cadre 6"/>
          <p:cNvSpPr/>
          <p:nvPr/>
        </p:nvSpPr>
        <p:spPr>
          <a:xfrm>
            <a:off x="1781175" y="1336675"/>
            <a:ext cx="5580063" cy="4248150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3371721"/>
            <a:ext cx="3888309" cy="340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91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1. Djaganero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2. Jimmy Dea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3. Chaleur Humain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Ou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5. Jouets Cassé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6. Give Love A Chanc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L'homm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Vivre À Genoux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Le Silenc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Des Prièr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8. La Petite Fille Qui Neigeai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0" name="10. Maintenant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6" name="14. Pour Te Retrouve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8" name="07. La Terre Natale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075" y="6419850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036" y="4906963"/>
            <a:ext cx="9223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5" descr="C:\Users\Marie-Jose\Desktop\NUMEROS JUKEBOX NOIR\15 (FILEminimizer).jpg">
            <a:hlinkClick r:id="" action="ppaction://noaction" highlightClick="1">
              <a:snd r:embed="rId73" name="15. L'animal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1" descr="C:\Users\JCL\Desktop\Rose Laurens - Chaleur humaine (30-04-2022)\cover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01775"/>
            <a:ext cx="1296988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>
          <a:xfrm>
            <a:off x="3770313" y="143510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538" y="2981855"/>
            <a:ext cx="2193925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5368925"/>
            <a:ext cx="6550025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6" descr="C:\Users\JCL\Desktop\SMYLET 2\FDN14_16S_détouré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651" y="5748338"/>
            <a:ext cx="884237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Affichage à l'écran (4:3)</PresentationFormat>
  <Paragraphs>18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2024-10-31T14:24:24Z</dcterms:modified>
</cp:coreProperties>
</file>