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6" r:id="rId2"/>
    <p:sldId id="343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5gt3g7LELIEYzDd0cYoazg==" hashData="gKPna/odBQW9LYgTFTXBKwT7xZ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5945"/>
    <a:srgbClr val="683400"/>
    <a:srgbClr val="25FFFF"/>
    <a:srgbClr val="9E0075"/>
    <a:srgbClr val="FF69D8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243" autoAdjust="0"/>
    <p:restoredTop sz="94660" autoAdjust="0"/>
  </p:normalViewPr>
  <p:slideViewPr>
    <p:cSldViewPr>
      <p:cViewPr>
        <p:scale>
          <a:sx n="83" d="100"/>
          <a:sy n="83" d="100"/>
        </p:scale>
        <p:origin x="-1046" y="-1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6EFBCD8-9726-44C1-9D9A-535D89710234}" type="datetimeFigureOut">
              <a:rPr lang="fr-FR"/>
              <a:pPr>
                <a:defRPr/>
              </a:pPr>
              <a:t>06/11/2024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A3D4CA-07B0-4969-A27A-6924F63E3E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6456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BDEF3F9-06DD-400A-A1C6-4BE5750270D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242E93E-42A6-42D7-9434-03A7A9CFDD3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31FACCA-388D-49BD-9D29-6665BCF134F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657B57-EFF8-4533-98F3-096B2B3FD9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2229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F8B30F-11F0-4340-ADA1-7960D870FD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8379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57A19-3359-4FFA-94D5-6D8FA5C5D0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6362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521C81-9051-4650-82F0-792665309C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7716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E80736-85F0-47AD-8679-99DAFC57EA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1751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C9774-D943-4816-B24D-B640BE6736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4886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3B62D-1F23-4EDE-BDE5-FDB84F4007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8711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2DA86-2E62-4446-9466-7638FCC043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2869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DF67E9-DF01-4F10-8D24-8909D89E12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9578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E759B-F07C-4388-ADB3-2D44E41F00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6562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371E8-337A-4BFC-BD83-CC73311AD2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36565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667">
              <a:schemeClr val="accent4">
                <a:lumMod val="10000"/>
              </a:schemeClr>
            </a:gs>
            <a:gs pos="66333">
              <a:schemeClr val="accent4">
                <a:lumMod val="10000"/>
              </a:schemeClr>
            </a:gs>
            <a:gs pos="70000">
              <a:schemeClr val="tx2">
                <a:lumMod val="50000"/>
              </a:schemeClr>
            </a:gs>
            <a:gs pos="74000">
              <a:schemeClr val="accent4">
                <a:lumMod val="10000"/>
              </a:schemeClr>
            </a:gs>
            <a:gs pos="77000">
              <a:schemeClr val="tx1"/>
            </a:gs>
            <a:gs pos="85000">
              <a:schemeClr val="bg2">
                <a:lumMod val="60000"/>
                <a:lumOff val="40000"/>
              </a:schemeClr>
            </a:gs>
            <a:gs pos="8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3AE40DB-957A-4A9C-AA8F-FC5DEC5225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microsoft.com/office/2007/relationships/hdphoto" Target="../media/hdphoto3.wdp"/><Relationship Id="rId26" Type="http://schemas.openxmlformats.org/officeDocument/2006/relationships/image" Target="../media/image29.jpeg"/><Relationship Id="rId39" Type="http://schemas.openxmlformats.org/officeDocument/2006/relationships/audio" Target="../media/audio9.wav"/><Relationship Id="rId21" Type="http://schemas.openxmlformats.org/officeDocument/2006/relationships/image" Target="../media/image25.png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2.wav"/><Relationship Id="rId50" Type="http://schemas.openxmlformats.org/officeDocument/2006/relationships/image" Target="../media/image41.jpeg"/><Relationship Id="rId55" Type="http://schemas.openxmlformats.org/officeDocument/2006/relationships/audio" Target="../media/audio16.wav"/><Relationship Id="rId63" Type="http://schemas.openxmlformats.org/officeDocument/2006/relationships/audio" Target="../media/audio20.wav"/><Relationship Id="rId68" Type="http://schemas.microsoft.com/office/2007/relationships/hdphoto" Target="../media/hdphoto4.wdp"/><Relationship Id="rId76" Type="http://schemas.openxmlformats.org/officeDocument/2006/relationships/image" Target="../media/image57.jpeg"/><Relationship Id="rId7" Type="http://schemas.openxmlformats.org/officeDocument/2006/relationships/image" Target="../media/image14.gif"/><Relationship Id="rId71" Type="http://schemas.microsoft.com/office/2007/relationships/hdphoto" Target="../media/hdphoto5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audio" Target="../media/audio4.wav"/><Relationship Id="rId11" Type="http://schemas.openxmlformats.org/officeDocument/2006/relationships/image" Target="../media/image18.pn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8.wav"/><Relationship Id="rId40" Type="http://schemas.openxmlformats.org/officeDocument/2006/relationships/image" Target="../media/image36.jpeg"/><Relationship Id="rId45" Type="http://schemas.openxmlformats.org/officeDocument/2006/relationships/audio" Target="../media/audio1.wav"/><Relationship Id="rId53" Type="http://schemas.openxmlformats.org/officeDocument/2006/relationships/audio" Target="../media/audio15.wav"/><Relationship Id="rId58" Type="http://schemas.openxmlformats.org/officeDocument/2006/relationships/image" Target="../media/image45.jpeg"/><Relationship Id="rId66" Type="http://schemas.openxmlformats.org/officeDocument/2006/relationships/image" Target="../media/image50.png"/><Relationship Id="rId74" Type="http://schemas.openxmlformats.org/officeDocument/2006/relationships/image" Target="../media/image55.png"/><Relationship Id="rId79" Type="http://schemas.openxmlformats.org/officeDocument/2006/relationships/image" Target="../media/image59.png"/><Relationship Id="rId5" Type="http://schemas.openxmlformats.org/officeDocument/2006/relationships/image" Target="../media/image12.png"/><Relationship Id="rId61" Type="http://schemas.openxmlformats.org/officeDocument/2006/relationships/audio" Target="../media/audio19.wav"/><Relationship Id="rId10" Type="http://schemas.openxmlformats.org/officeDocument/2006/relationships/image" Target="../media/image17.jpeg"/><Relationship Id="rId19" Type="http://schemas.openxmlformats.org/officeDocument/2006/relationships/image" Target="../media/image23.png"/><Relationship Id="rId31" Type="http://schemas.openxmlformats.org/officeDocument/2006/relationships/audio" Target="../media/audio5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6.jpeg"/><Relationship Id="rId65" Type="http://schemas.openxmlformats.org/officeDocument/2006/relationships/image" Target="../media/image49.gif"/><Relationship Id="rId73" Type="http://schemas.openxmlformats.org/officeDocument/2006/relationships/image" Target="../media/image54.png"/><Relationship Id="rId78" Type="http://schemas.microsoft.com/office/2007/relationships/hdphoto" Target="../media/hdphoto6.wdp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microsoft.com/office/2007/relationships/hdphoto" Target="../media/hdphoto2.wdp"/><Relationship Id="rId22" Type="http://schemas.openxmlformats.org/officeDocument/2006/relationships/image" Target="../media/image26.png"/><Relationship Id="rId27" Type="http://schemas.openxmlformats.org/officeDocument/2006/relationships/audio" Target="../media/audio3.wav"/><Relationship Id="rId30" Type="http://schemas.openxmlformats.org/officeDocument/2006/relationships/image" Target="../media/image31.jpeg"/><Relationship Id="rId35" Type="http://schemas.openxmlformats.org/officeDocument/2006/relationships/audio" Target="../media/audio7.wav"/><Relationship Id="rId43" Type="http://schemas.openxmlformats.org/officeDocument/2006/relationships/audio" Target="../media/audio11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48.jpeg"/><Relationship Id="rId69" Type="http://schemas.openxmlformats.org/officeDocument/2006/relationships/image" Target="../media/image3.gif"/><Relationship Id="rId77" Type="http://schemas.openxmlformats.org/officeDocument/2006/relationships/image" Target="../media/image58.png"/><Relationship Id="rId8" Type="http://schemas.openxmlformats.org/officeDocument/2006/relationships/image" Target="../media/image15.gif"/><Relationship Id="rId51" Type="http://schemas.openxmlformats.org/officeDocument/2006/relationships/audio" Target="../media/audio14.wav"/><Relationship Id="rId72" Type="http://schemas.openxmlformats.org/officeDocument/2006/relationships/image" Target="../media/image53.png"/><Relationship Id="rId80" Type="http://schemas.openxmlformats.org/officeDocument/2006/relationships/image" Target="../media/image60.png"/><Relationship Id="rId3" Type="http://schemas.openxmlformats.org/officeDocument/2006/relationships/image" Target="../media/image10.png"/><Relationship Id="rId12" Type="http://schemas.microsoft.com/office/2007/relationships/hdphoto" Target="../media/hdphoto1.wdp"/><Relationship Id="rId17" Type="http://schemas.openxmlformats.org/officeDocument/2006/relationships/image" Target="../media/image22.png"/><Relationship Id="rId25" Type="http://schemas.openxmlformats.org/officeDocument/2006/relationships/audio" Target="../media/audio2.wav"/><Relationship Id="rId33" Type="http://schemas.openxmlformats.org/officeDocument/2006/relationships/audio" Target="../media/audio6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audio" Target="../media/audio18.wav"/><Relationship Id="rId67" Type="http://schemas.openxmlformats.org/officeDocument/2006/relationships/image" Target="../media/image51.png"/><Relationship Id="rId20" Type="http://schemas.openxmlformats.org/officeDocument/2006/relationships/image" Target="../media/image24.gif"/><Relationship Id="rId41" Type="http://schemas.openxmlformats.org/officeDocument/2006/relationships/audio" Target="../media/audio10.wav"/><Relationship Id="rId54" Type="http://schemas.openxmlformats.org/officeDocument/2006/relationships/image" Target="../media/image43.jpeg"/><Relationship Id="rId62" Type="http://schemas.openxmlformats.org/officeDocument/2006/relationships/image" Target="../media/image47.jpeg"/><Relationship Id="rId70" Type="http://schemas.openxmlformats.org/officeDocument/2006/relationships/image" Target="../media/image52.png"/><Relationship Id="rId75" Type="http://schemas.openxmlformats.org/officeDocument/2006/relationships/image" Target="../media/image5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20.png"/><Relationship Id="rId23" Type="http://schemas.openxmlformats.org/officeDocument/2006/relationships/image" Target="../media/image27.gif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1. 2873.wav">
            <a:hlinkClick r:id="" action="ppaction://media"/>
          </p:cNvPr>
          <p:cNvPicPr>
            <a:picLocks noRot="1" noChangeAspect="1"/>
          </p:cNvPicPr>
          <p:nvPr>
            <a:wavAudioFile r:embed="rId1" name="11. Bonne chance quand mêm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96975"/>
            <a:ext cx="6191250" cy="4608513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075" y="1663476"/>
            <a:ext cx="3826412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8" descr="C:\Users\JCL\Desktop\Marie Myriam\3333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363" y="1803400"/>
            <a:ext cx="3319462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633538" y="1571625"/>
            <a:ext cx="6049962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01. L'oiseau et l'enfant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02. Sentimentale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03. Un homme libre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04. Il nous disait Marie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05. Toda Menina Baiana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06. Soleil amigo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07. Lanca Perfume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08. La plus belle chanson d'amour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09. C'est câlin câline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10. Qu'est-ce que t'as qui va pas ?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11. Bonne chance quand même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12. La vie à deux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13. Vouloir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14. C'est normal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15. L'amour a planté ses sagaies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16. Mots doux mots fous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17. Comme ces anges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18. Nostalgia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19. Love Will Keep Us Together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20. For Me formidable</a:t>
            </a:r>
          </a:p>
        </p:txBody>
      </p:sp>
      <p:pic>
        <p:nvPicPr>
          <p:cNvPr id="3078" name="Picture 6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187700"/>
            <a:ext cx="2447925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6" descr="C:\Users\JCL\Desktop\aaaa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465513"/>
            <a:ext cx="4140200" cy="319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5" name="01. L'oiseau et l'enfant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7" name="02. Sentimentale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9" name="03. Un homme libr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1" name="04. Il nous disait Mari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3" name="05. Toda Menina Baiana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5" name="06. Soleil amigo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7" name="07. Lanca Perfume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9" name="08. La plus belle chanson d'amour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1" name="09. C'est câlin câlin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3" name="10. Qu'est-ce que t'as qui va pas 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5" name="11. Bonne chance quand mêm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7" name="12. La vie à deux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9" name="13. Vouloir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1" name="14. C’est normal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3" name="15. L'amour a planté ses sagaies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5" name="16. Mots doux mots fous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7" name="17. Comme ces anges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59" name="18. Nostalgia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1" name="19. Love Will Keep Us Together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3" name="20. For Me formidable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4" descr="C:\Users\JCL\Desktop\3333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538288"/>
            <a:ext cx="1311275" cy="140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5" descr="C:\Users\JCL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BEBA8EAE-BF5A-486C-A8C5-ECC9F3942E4B}">
                <a14:imgProps xmlns:a14="http://schemas.microsoft.com/office/drawing/2010/main">
                  <a14:imgLayer r:embed="rId7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001" y="3033248"/>
            <a:ext cx="2967924" cy="2848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1950"/>
            <a:ext cx="658812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6" descr="C:\Users\JCL\Desktop\SMYLET 2\fleurs 2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351" y="5901406"/>
            <a:ext cx="588962" cy="554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</Words>
  <Application>Microsoft Office PowerPoint</Application>
  <PresentationFormat>Affichage à l'écran (4:3)</PresentationFormat>
  <Paragraphs>23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2024-11-06T12:24:17Z</dcterms:modified>
</cp:coreProperties>
</file>