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4" r:id="rId2"/>
    <p:sldId id="293" r:id="rId3"/>
    <p:sldId id="290" r:id="rId4"/>
    <p:sldId id="291" r:id="rId5"/>
    <p:sldId id="292" r:id="rId6"/>
    <p:sldId id="289" r:id="rId7"/>
    <p:sldId id="276" r:id="rId8"/>
    <p:sldId id="284" r:id="rId9"/>
    <p:sldId id="285" r:id="rId10"/>
    <p:sldId id="286" r:id="rId11"/>
    <p:sldId id="287" r:id="rId12"/>
    <p:sldId id="288" r:id="rId13"/>
    <p:sldId id="271" r:id="rId14"/>
    <p:sldId id="269" r:id="rId15"/>
    <p:sldId id="270" r:id="rId16"/>
    <p:sldId id="272" r:id="rId17"/>
    <p:sldId id="273" r:id="rId18"/>
    <p:sldId id="274" r:id="rId19"/>
    <p:sldId id="275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68" r:id="rId28"/>
    <p:sldId id="267" r:id="rId29"/>
    <p:sldId id="263" r:id="rId30"/>
    <p:sldId id="264" r:id="rId31"/>
    <p:sldId id="265" r:id="rId32"/>
    <p:sldId id="266" r:id="rId33"/>
    <p:sldId id="256" r:id="rId34"/>
    <p:sldId id="257" r:id="rId35"/>
    <p:sldId id="258" r:id="rId36"/>
    <p:sldId id="259" r:id="rId37"/>
    <p:sldId id="260" r:id="rId38"/>
    <p:sldId id="261" r:id="rId39"/>
    <p:sldId id="262" r:id="rId40"/>
    <p:sldId id="296" r:id="rId4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 showGuides="1">
      <p:cViewPr varScale="1">
        <p:scale>
          <a:sx n="89" d="100"/>
          <a:sy n="89" d="100"/>
        </p:scale>
        <p:origin x="39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F897B6-10D5-E35E-4CA0-028F164086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698A58F-1E2E-620C-AAAD-36220B7E67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BFF30AF-4136-667C-7D72-F53F14BB76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8CB8B-AF95-404A-8E5E-46BB602F6B8F}" type="datetimeFigureOut">
              <a:rPr lang="fr-FR" smtClean="0"/>
              <a:t>06/11/2024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01F3AB9-7901-D9C0-99B6-FDA226E156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6EAD347-9C2B-6CCD-1670-2B0F983D9F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7529D-415D-4F82-B44D-374C5CBCCB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9531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370C72-26FD-37F2-E14A-EC5D39CD83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8F9CC88-E9BA-69AD-ED6E-71CDCC613A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0EC4F7F-7D02-EDEE-0E6A-37147BD096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8CB8B-AF95-404A-8E5E-46BB602F6B8F}" type="datetimeFigureOut">
              <a:rPr lang="fr-FR" smtClean="0"/>
              <a:t>06/11/2024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F34E2F0-D57E-4350-C9B0-CA53C47ADC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AC4E9A6-91DD-3EBF-8C38-37B108F3F1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7529D-415D-4F82-B44D-374C5CBCCB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0527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DF4E18-01CD-923E-E441-FB34FFCF46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F8F80F5-5E9D-818C-491C-86F46B0885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D1C8B76-222E-7AF4-9122-3EF6621E7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8CB8B-AF95-404A-8E5E-46BB602F6B8F}" type="datetimeFigureOut">
              <a:rPr lang="fr-FR" smtClean="0"/>
              <a:t>06/11/2024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1FA155-2F9A-0EF3-1482-B8381E9E19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7D9A4E6-AC37-1E62-2C51-A2CE4CF98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7529D-415D-4F82-B44D-374C5CBCCB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7953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7185B4-2C06-A4B1-B6A4-D2BBB67F91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4299E61-CF98-0505-2F40-DCCE657793E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FCFD72C-0872-9904-5F68-A76CAAC124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9E3BD17-A565-E5CF-F6AF-89635D3C78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8CB8B-AF95-404A-8E5E-46BB602F6B8F}" type="datetimeFigureOut">
              <a:rPr lang="fr-FR" smtClean="0"/>
              <a:t>06/11/2024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5123398-7E5B-04A0-A13D-62EAD61973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3970941-2A4E-27E1-05CD-742B93906C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7529D-415D-4F82-B44D-374C5CBCCB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394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E699F8-0E0C-C0C5-9C32-17513BF9D0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828D613-0F3C-2A1E-9896-A16C62243E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5CCBAB1-C39E-A4A7-566C-5CCF289DCE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CA9DB26-8B09-5D48-A4BF-A53C0CB229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2474D2E-E3D4-C0F2-ECB2-EC86A507D9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C04FBB83-30E4-3FFD-C374-E3CCDB771B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8CB8B-AF95-404A-8E5E-46BB602F6B8F}" type="datetimeFigureOut">
              <a:rPr lang="fr-FR" smtClean="0"/>
              <a:t>06/11/2024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637AC61-060D-471A-7DFC-DB00F54E7C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47BCA09-70B4-B2A6-6A0C-3A29E0AE6E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7529D-415D-4F82-B44D-374C5CBCCB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2103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4AB45E-BB63-8C82-55FD-962CE97166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182752E-0C10-F8D4-2291-14F20AD2A5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8CB8B-AF95-404A-8E5E-46BB602F6B8F}" type="datetimeFigureOut">
              <a:rPr lang="fr-FR" smtClean="0"/>
              <a:t>06/11/2024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F3CA29A-3CC7-31B4-0717-1851B9E76F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D4179A1-2A97-BDE6-8553-1E92FDBD8D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7529D-415D-4F82-B44D-374C5CBCCB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5236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2DDCC53-26B7-1F45-2551-20BCF0E21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8CB8B-AF95-404A-8E5E-46BB602F6B8F}" type="datetimeFigureOut">
              <a:rPr lang="fr-FR" smtClean="0"/>
              <a:t>06/11/2024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D0BEC1D-89CC-289B-E474-45143C4479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F05EDE5-3005-F157-38E6-633C9D61CF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7529D-415D-4F82-B44D-374C5CBCCB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1301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D23FEA-4632-D3DC-8CCD-38690E1D9E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8B6DD65-21BC-08F6-F32F-24647F1847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6C703EA-0ED9-C7E1-0766-9B3B854A5D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DD12CCD-2E70-D56A-FE65-BB0B0A453A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8CB8B-AF95-404A-8E5E-46BB602F6B8F}" type="datetimeFigureOut">
              <a:rPr lang="fr-FR" smtClean="0"/>
              <a:t>06/11/2024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38078F9-2705-6570-99C0-8C8714B515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D5869D7-4794-13BF-8023-EBA509313D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7529D-415D-4F82-B44D-374C5CBCCB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4989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14C176-A22F-E253-8607-5BF75C4A44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22DC839-2255-EB17-9CAC-64A57B702BC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2C562D8-E587-DD23-1EAC-52515A83B3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B435C51-C06A-6D3C-5142-7C4337679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8CB8B-AF95-404A-8E5E-46BB602F6B8F}" type="datetimeFigureOut">
              <a:rPr lang="fr-FR" smtClean="0"/>
              <a:t>06/11/2024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A6C62C8-EE8E-9BD3-D6D8-BBD4982532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DF7BD69-1B3D-14FF-0BB7-829DFADE8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7529D-415D-4F82-B44D-374C5CBCCB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725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2AF079-5CD2-E78F-5C59-63B1A00B0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5DAED36-98FC-8EEF-2E70-DEA0E29661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499E80D-1DD5-ADAD-BBAF-0249DC86B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8CB8B-AF95-404A-8E5E-46BB602F6B8F}" type="datetimeFigureOut">
              <a:rPr lang="fr-FR" smtClean="0"/>
              <a:t>06/11/2024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6FF6C8D-1CF9-31E3-2AEA-4B15FE8FA2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C37E53D-3AAB-18BE-8D44-3713A00241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7529D-415D-4F82-B44D-374C5CBCCB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5705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CD966BA9-A6F4-C680-8635-8DA66D01D4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D9176EA-6201-E244-B23C-036A350801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D677249-03B4-CEB6-0389-5F5B2B79F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8CB8B-AF95-404A-8E5E-46BB602F6B8F}" type="datetimeFigureOut">
              <a:rPr lang="fr-FR" smtClean="0"/>
              <a:t>06/11/2024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7C1E953-304A-1330-2AC3-B643F9EC89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C0E4D6C-1F70-8851-A8A6-2C01A5362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7529D-415D-4F82-B44D-374C5CBCCB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4584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88854A6-FC78-F89D-BB6E-A6BB64CBC9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71AD89B-5870-5690-0C00-79D5E772C8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73A0AFA-E40B-8893-6677-022BF82F4F7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78CB8B-AF95-404A-8E5E-46BB602F6B8F}" type="datetimeFigureOut">
              <a:rPr lang="fr-FR" smtClean="0"/>
              <a:t>06/11/2024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EFA2A6A-5D53-1FAA-A304-C58A388B771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4FC2703-C936-3560-B047-215D2AF64E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57529D-415D-4F82-B44D-374C5CBCCB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3554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5C32E44-E923-8897-BE06-6594B5E447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451" y="445813"/>
            <a:ext cx="11293098" cy="596637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4CAFC67-F0E8-8D8A-7CF6-77364B739F33}"/>
              </a:ext>
            </a:extLst>
          </p:cNvPr>
          <p:cNvSpPr/>
          <p:nvPr/>
        </p:nvSpPr>
        <p:spPr>
          <a:xfrm>
            <a:off x="4587499" y="867905"/>
            <a:ext cx="316876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LE SANCY</a:t>
            </a:r>
            <a:endParaRPr lang="fr-FR" sz="5400" b="1" cap="none" spc="50" dirty="0">
              <a:ln w="9525" cmpd="sng">
                <a:solidFill>
                  <a:schemeClr val="accent1"/>
                </a:solidFill>
                <a:prstDash val="solid"/>
              </a:ln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07AAB00-1713-6212-7C0A-6FF40417B531}"/>
              </a:ext>
            </a:extLst>
          </p:cNvPr>
          <p:cNvSpPr txBox="1"/>
          <p:nvPr/>
        </p:nvSpPr>
        <p:spPr>
          <a:xfrm>
            <a:off x="3752960" y="1628552"/>
            <a:ext cx="7402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PRENEZ DE LA HAUTEUR</a:t>
            </a:r>
          </a:p>
        </p:txBody>
      </p:sp>
    </p:spTree>
    <p:extLst>
      <p:ext uri="{BB962C8B-B14F-4D97-AF65-F5344CB8AC3E}">
        <p14:creationId xmlns:p14="http://schemas.microsoft.com/office/powerpoint/2010/main" val="382825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  <p:sndAc>
          <p:stSnd loop="1">
            <p:snd r:embed="rId2" name="Richard Clayderman - La Tendresse (Official Video).wav"/>
          </p:stSnd>
        </p:sndAc>
      </p:transition>
    </mc:Choice>
    <mc:Fallback>
      <p:transition spd="slow" advClick="0" advTm="8000">
        <p:fade/>
        <p:sndAc>
          <p:stSnd loop="1">
            <p:snd r:embed="rId2" name="Richard Clayderman - La Tendresse (Official Video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A612D75-6F10-6F1F-D7B1-AB87EA7804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740" y="723275"/>
            <a:ext cx="7400145" cy="541145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1C8515A-031C-BB6B-EB36-537BA5BB3720}"/>
              </a:ext>
            </a:extLst>
          </p:cNvPr>
          <p:cNvSpPr txBox="1"/>
          <p:nvPr/>
        </p:nvSpPr>
        <p:spPr>
          <a:xfrm flipH="1">
            <a:off x="8334530" y="723275"/>
            <a:ext cx="364260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  <a:r>
              <a:rPr lang="fr-FR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 SANCY</a:t>
            </a:r>
          </a:p>
          <a:p>
            <a:endParaRPr lang="fr-FR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Panoramas magnifiques au sommet de l’Auvergne</a:t>
            </a:r>
          </a:p>
          <a:p>
            <a:endParaRPr lang="fr-FR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massif façonné par les volcans est un lieu fabuleux</a:t>
            </a:r>
          </a:p>
          <a:p>
            <a:endParaRPr lang="fr-FR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à 1886m d’altitude</a:t>
            </a:r>
          </a:p>
          <a:p>
            <a:r>
              <a:rPr lang="fr-FR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 PUY de SANCY</a:t>
            </a:r>
          </a:p>
          <a:p>
            <a:r>
              <a:rPr lang="fr-FR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Accès par téléphérique</a:t>
            </a:r>
          </a:p>
          <a:p>
            <a:endParaRPr lang="fr-FR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Belvédères, plateaux de pâturage</a:t>
            </a:r>
          </a:p>
          <a:p>
            <a:r>
              <a:rPr lang="fr-FR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Rivières, lacs, cascades</a:t>
            </a:r>
          </a:p>
          <a:p>
            <a:endParaRPr lang="fr-FR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Localités Thermales et stations</a:t>
            </a:r>
          </a:p>
          <a:p>
            <a:r>
              <a:rPr lang="fr-FR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Besse Saint Anastasie – Murol et son château – Saint NECTAIRE</a:t>
            </a:r>
          </a:p>
          <a:p>
            <a:endParaRPr lang="fr-FR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Images à découvrir</a:t>
            </a:r>
          </a:p>
        </p:txBody>
      </p:sp>
    </p:spTree>
    <p:extLst>
      <p:ext uri="{BB962C8B-B14F-4D97-AF65-F5344CB8AC3E}">
        <p14:creationId xmlns:p14="http://schemas.microsoft.com/office/powerpoint/2010/main" val="1021167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9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9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FB9D556-1260-BE8A-94A6-4A4E13568D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4915" y="686681"/>
            <a:ext cx="8216685" cy="5484637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DDAE763-0255-A67C-3531-8C9D67E4AF3A}"/>
              </a:ext>
            </a:extLst>
          </p:cNvPr>
          <p:cNvSpPr txBox="1"/>
          <p:nvPr/>
        </p:nvSpPr>
        <p:spPr>
          <a:xfrm>
            <a:off x="8991600" y="3428999"/>
            <a:ext cx="28051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Gare d’arrivée du</a:t>
            </a:r>
          </a:p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Téléphérique </a:t>
            </a:r>
          </a:p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PUY de SANCY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F1FCF9C-16B1-4026-7F92-53F864A049C1}"/>
              </a:ext>
            </a:extLst>
          </p:cNvPr>
          <p:cNvSpPr txBox="1"/>
          <p:nvPr/>
        </p:nvSpPr>
        <p:spPr>
          <a:xfrm>
            <a:off x="3702570" y="209862"/>
            <a:ext cx="4766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LES PAYSAGES DU SANCY</a:t>
            </a:r>
          </a:p>
        </p:txBody>
      </p:sp>
    </p:spTree>
    <p:extLst>
      <p:ext uri="{BB962C8B-B14F-4D97-AF65-F5344CB8AC3E}">
        <p14:creationId xmlns:p14="http://schemas.microsoft.com/office/powerpoint/2010/main" val="1850153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CF5F878-A2CF-5260-FE70-AE20327FD9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681037"/>
            <a:ext cx="9753600" cy="549592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1791E9-A671-DDA3-B035-E9AD47A013AC}"/>
              </a:ext>
            </a:extLst>
          </p:cNvPr>
          <p:cNvSpPr txBox="1"/>
          <p:nvPr/>
        </p:nvSpPr>
        <p:spPr>
          <a:xfrm>
            <a:off x="2083976" y="6269744"/>
            <a:ext cx="86698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Gare du téléphérique dans la brume et, Pic de l’Ours  (à droite)</a:t>
            </a:r>
          </a:p>
        </p:txBody>
      </p:sp>
    </p:spTree>
    <p:extLst>
      <p:ext uri="{BB962C8B-B14F-4D97-AF65-F5344CB8AC3E}">
        <p14:creationId xmlns:p14="http://schemas.microsoft.com/office/powerpoint/2010/main" val="1857092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D03A177-D37E-90E8-2561-36F9D83C35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0623" y="428140"/>
            <a:ext cx="8087533" cy="60656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6BD4666-6956-DF8B-6A96-DA0F61FF4BA0}"/>
              </a:ext>
            </a:extLst>
          </p:cNvPr>
          <p:cNvSpPr txBox="1"/>
          <p:nvPr/>
        </p:nvSpPr>
        <p:spPr>
          <a:xfrm>
            <a:off x="663844" y="2925897"/>
            <a:ext cx="32546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Aiguilles du Diable</a:t>
            </a:r>
          </a:p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(lave solidifiée au sommet)</a:t>
            </a:r>
          </a:p>
          <a:p>
            <a:endParaRPr lang="fr-FR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PUY de SANCY</a:t>
            </a:r>
            <a:endParaRPr lang="fr-FR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0605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052706E-6D3E-295B-7CA4-93F3684090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1440430"/>
            <a:ext cx="9525000" cy="3750590"/>
          </a:xfrm>
          <a:prstGeom prst="roundRect">
            <a:avLst>
              <a:gd name="adj" fmla="val 16667"/>
            </a:avLst>
          </a:prstGeom>
          <a:ln w="38100">
            <a:solidFill>
              <a:srgbClr val="7030A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21885F-612B-D33F-D52E-2E03CAE71256}"/>
              </a:ext>
            </a:extLst>
          </p:cNvPr>
          <p:cNvSpPr txBox="1"/>
          <p:nvPr/>
        </p:nvSpPr>
        <p:spPr>
          <a:xfrm>
            <a:off x="2154447" y="5263682"/>
            <a:ext cx="76780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PUY DE SANCY (vue du Sud-Ouest) et Station Super BESSE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2C938464-9583-F998-864C-01165CE3ED27}"/>
              </a:ext>
            </a:extLst>
          </p:cNvPr>
          <p:cNvSpPr txBox="1"/>
          <p:nvPr/>
        </p:nvSpPr>
        <p:spPr>
          <a:xfrm>
            <a:off x="8124669" y="3429000"/>
            <a:ext cx="17838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>
                <a:solidFill>
                  <a:schemeClr val="bg1"/>
                </a:solidFill>
              </a:rPr>
              <a:t>&lt;&lt;&lt;&lt;&lt;&lt;Super Besse</a:t>
            </a:r>
          </a:p>
        </p:txBody>
      </p:sp>
    </p:spTree>
    <p:extLst>
      <p:ext uri="{BB962C8B-B14F-4D97-AF65-F5344CB8AC3E}">
        <p14:creationId xmlns:p14="http://schemas.microsoft.com/office/powerpoint/2010/main" val="2979310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8223C56-E284-ABC7-EC88-D3FCCA7129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3686" y="912969"/>
            <a:ext cx="7548092" cy="50320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6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15A44E-E6B5-BE9B-B973-90DD1F52CCFB}"/>
              </a:ext>
            </a:extLst>
          </p:cNvPr>
          <p:cNvSpPr txBox="1"/>
          <p:nvPr/>
        </p:nvSpPr>
        <p:spPr>
          <a:xfrm>
            <a:off x="3067022" y="6375034"/>
            <a:ext cx="83038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Plateau de la CHAVADE  - panneau d’orientation</a:t>
            </a:r>
            <a:endParaRPr lang="fr-FR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1761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752D0E1-2C38-8353-1FC3-700157A224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0231" y="195947"/>
            <a:ext cx="9107192" cy="6466106"/>
          </a:xfrm>
          <a:prstGeom prst="roundRect">
            <a:avLst>
              <a:gd name="adj" fmla="val 11111"/>
            </a:avLst>
          </a:prstGeom>
          <a:ln w="190500" cap="rnd">
            <a:solidFill>
              <a:srgbClr val="FFFF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22D355-AEE8-A353-0575-581A710AA2F3}"/>
              </a:ext>
            </a:extLst>
          </p:cNvPr>
          <p:cNvSpPr txBox="1"/>
          <p:nvPr/>
        </p:nvSpPr>
        <p:spPr>
          <a:xfrm>
            <a:off x="9897423" y="3429000"/>
            <a:ext cx="24022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Plateau de la Chavade</a:t>
            </a: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et roche Nité</a:t>
            </a:r>
          </a:p>
        </p:txBody>
      </p:sp>
    </p:spTree>
    <p:extLst>
      <p:ext uri="{BB962C8B-B14F-4D97-AF65-F5344CB8AC3E}">
        <p14:creationId xmlns:p14="http://schemas.microsoft.com/office/powerpoint/2010/main" val="1071269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4AB9F38-BCF8-10AB-26CD-A4432C6243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8381" y="488005"/>
            <a:ext cx="10455237" cy="588199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55873F1-4566-F667-22AF-A225CB1D0031}"/>
              </a:ext>
            </a:extLst>
          </p:cNvPr>
          <p:cNvSpPr txBox="1"/>
          <p:nvPr/>
        </p:nvSpPr>
        <p:spPr>
          <a:xfrm>
            <a:off x="3533614" y="6292312"/>
            <a:ext cx="64782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Banne d’ Ordanche et Puy Gros  en automne</a:t>
            </a:r>
          </a:p>
        </p:txBody>
      </p:sp>
    </p:spTree>
    <p:extLst>
      <p:ext uri="{BB962C8B-B14F-4D97-AF65-F5344CB8AC3E}">
        <p14:creationId xmlns:p14="http://schemas.microsoft.com/office/powerpoint/2010/main" val="3252388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75911A7-12A6-BAE0-EF3A-36C8855D77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5887" y="295651"/>
            <a:ext cx="8362566" cy="6266698"/>
          </a:xfrm>
          <a:prstGeom prst="ellipse">
            <a:avLst/>
          </a:prstGeom>
          <a:ln w="63500" cap="rnd">
            <a:solidFill>
              <a:srgbClr val="0070C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A55C6B-B25A-607E-492A-0523FE700845}"/>
              </a:ext>
            </a:extLst>
          </p:cNvPr>
          <p:cNvSpPr txBox="1"/>
          <p:nvPr/>
        </p:nvSpPr>
        <p:spPr>
          <a:xfrm>
            <a:off x="1241778" y="5206519"/>
            <a:ext cx="25882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Paysage du Puy Gros</a:t>
            </a:r>
          </a:p>
        </p:txBody>
      </p:sp>
    </p:spTree>
    <p:extLst>
      <p:ext uri="{BB962C8B-B14F-4D97-AF65-F5344CB8AC3E}">
        <p14:creationId xmlns:p14="http://schemas.microsoft.com/office/powerpoint/2010/main" val="2783194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1B1678C-2E76-22C0-490C-CFC2ED1CE8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9192" y="672483"/>
            <a:ext cx="8253616" cy="5513033"/>
          </a:xfrm>
          <a:prstGeom prst="roundRect">
            <a:avLst>
              <a:gd name="adj" fmla="val 16667"/>
            </a:avLst>
          </a:prstGeom>
          <a:ln w="3810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08356A0-5440-8E74-04DA-AF7EAAEC654E}"/>
              </a:ext>
            </a:extLst>
          </p:cNvPr>
          <p:cNvSpPr txBox="1"/>
          <p:nvPr/>
        </p:nvSpPr>
        <p:spPr>
          <a:xfrm>
            <a:off x="4390427" y="6185516"/>
            <a:ext cx="387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Panorama du PUY GROS</a:t>
            </a:r>
          </a:p>
        </p:txBody>
      </p:sp>
    </p:spTree>
    <p:extLst>
      <p:ext uri="{BB962C8B-B14F-4D97-AF65-F5344CB8AC3E}">
        <p14:creationId xmlns:p14="http://schemas.microsoft.com/office/powerpoint/2010/main" val="1106490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C821BC1-712D-3F67-5FD4-8A6F4DB646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653" y="598326"/>
            <a:ext cx="10052693" cy="5641384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4205E0-A880-DCF7-BDA9-9A0D7CE12900}"/>
              </a:ext>
            </a:extLst>
          </p:cNvPr>
          <p:cNvSpPr txBox="1"/>
          <p:nvPr/>
        </p:nvSpPr>
        <p:spPr>
          <a:xfrm>
            <a:off x="4096718" y="6193544"/>
            <a:ext cx="39985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Puy Gros et Fontaine salée</a:t>
            </a:r>
          </a:p>
        </p:txBody>
      </p:sp>
    </p:spTree>
    <p:extLst>
      <p:ext uri="{BB962C8B-B14F-4D97-AF65-F5344CB8AC3E}">
        <p14:creationId xmlns:p14="http://schemas.microsoft.com/office/powerpoint/2010/main" val="4191423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ADBD56F-FDC9-AAC2-1D8C-74E1ABCAD5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7118" y="1247129"/>
            <a:ext cx="7757763" cy="436374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tx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0A821D-30AD-CB99-89CA-300EF1320B7A}"/>
              </a:ext>
            </a:extLst>
          </p:cNvPr>
          <p:cNvSpPr txBox="1"/>
          <p:nvPr/>
        </p:nvSpPr>
        <p:spPr>
          <a:xfrm>
            <a:off x="4899835" y="5727757"/>
            <a:ext cx="32081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LES THERMES</a:t>
            </a:r>
            <a:endParaRPr lang="fr-FR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7843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DB9B6C1-E42F-F17D-14F7-95D6210B75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8549" y="685800"/>
            <a:ext cx="7315200" cy="54864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950CD4-70E6-0604-3A22-E77B1B0E4381}"/>
              </a:ext>
            </a:extLst>
          </p:cNvPr>
          <p:cNvSpPr txBox="1"/>
          <p:nvPr/>
        </p:nvSpPr>
        <p:spPr>
          <a:xfrm>
            <a:off x="9107715" y="3153777"/>
            <a:ext cx="29601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Bâtiment des THERMES</a:t>
            </a:r>
          </a:p>
          <a:p>
            <a:endParaRPr lang="fr-FR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la BOURBOULE</a:t>
            </a:r>
          </a:p>
        </p:txBody>
      </p:sp>
    </p:spTree>
    <p:extLst>
      <p:ext uri="{BB962C8B-B14F-4D97-AF65-F5344CB8AC3E}">
        <p14:creationId xmlns:p14="http://schemas.microsoft.com/office/powerpoint/2010/main" val="2842718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6DD44AC-295F-F31B-C911-1ADD322023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19200" y="346693"/>
            <a:ext cx="9753600" cy="602311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9C932B-FF19-A80E-8C95-5DE1289B3C50}"/>
              </a:ext>
            </a:extLst>
          </p:cNvPr>
          <p:cNvSpPr txBox="1"/>
          <p:nvPr/>
        </p:nvSpPr>
        <p:spPr>
          <a:xfrm>
            <a:off x="2162287" y="6369803"/>
            <a:ext cx="95097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BOURBOULE – les Thermes architecture Belle Epoque</a:t>
            </a:r>
            <a:endParaRPr lang="fr-FR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9179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2C3FF96-7C7F-91BE-28F1-950D642826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2336" y="780070"/>
            <a:ext cx="8335299" cy="5297859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A94183-6754-A5DB-8D4D-BDF307BFF101}"/>
              </a:ext>
            </a:extLst>
          </p:cNvPr>
          <p:cNvSpPr txBox="1"/>
          <p:nvPr/>
        </p:nvSpPr>
        <p:spPr>
          <a:xfrm>
            <a:off x="3899864" y="6030154"/>
            <a:ext cx="6239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Lac </a:t>
            </a:r>
            <a:r>
              <a:rPr lang="fr-FR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 Hermines  - 1360m d’altitude</a:t>
            </a:r>
            <a:endParaRPr lang="fr-FR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0B20A1D-D511-3096-2167-262CC12E1B2C}"/>
              </a:ext>
            </a:extLst>
          </p:cNvPr>
          <p:cNvSpPr txBox="1"/>
          <p:nvPr/>
        </p:nvSpPr>
        <p:spPr>
          <a:xfrm>
            <a:off x="4055450" y="270630"/>
            <a:ext cx="5238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 LACS  ET  CASCADES</a:t>
            </a:r>
          </a:p>
        </p:txBody>
      </p:sp>
    </p:spTree>
    <p:extLst>
      <p:ext uri="{BB962C8B-B14F-4D97-AF65-F5344CB8AC3E}">
        <p14:creationId xmlns:p14="http://schemas.microsoft.com/office/powerpoint/2010/main" val="1225711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2C7833D-1E24-68D2-4683-B5F1C69920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0918" y="729000"/>
            <a:ext cx="7210163" cy="540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9CC13C-0206-045E-05D8-0DD591674E2D}"/>
              </a:ext>
            </a:extLst>
          </p:cNvPr>
          <p:cNvSpPr txBox="1"/>
          <p:nvPr/>
        </p:nvSpPr>
        <p:spPr>
          <a:xfrm>
            <a:off x="2623043" y="6267243"/>
            <a:ext cx="78226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Vue aérienne – Lac des Hermines – pêche et baignade</a:t>
            </a:r>
          </a:p>
        </p:txBody>
      </p:sp>
    </p:spTree>
    <p:extLst>
      <p:ext uri="{BB962C8B-B14F-4D97-AF65-F5344CB8AC3E}">
        <p14:creationId xmlns:p14="http://schemas.microsoft.com/office/powerpoint/2010/main" val="1480902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4E032AB-33BB-54B9-54CB-A41B8EE218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9E822F-687B-009F-A381-2D9D1CB41A11}"/>
              </a:ext>
            </a:extLst>
          </p:cNvPr>
          <p:cNvSpPr txBox="1"/>
          <p:nvPr/>
        </p:nvSpPr>
        <p:spPr>
          <a:xfrm>
            <a:off x="4282455" y="5967412"/>
            <a:ext cx="45255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Lac de Chambon  - les pilotis</a:t>
            </a:r>
          </a:p>
        </p:txBody>
      </p:sp>
    </p:spTree>
    <p:extLst>
      <p:ext uri="{BB962C8B-B14F-4D97-AF65-F5344CB8AC3E}">
        <p14:creationId xmlns:p14="http://schemas.microsoft.com/office/powerpoint/2010/main" val="4280947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E07D251-F320-2097-DA66-11518D9488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16382" y="240861"/>
            <a:ext cx="5943713" cy="396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A7CBA3-5E22-54A3-13F4-F53C2A07A32B}"/>
              </a:ext>
            </a:extLst>
          </p:cNvPr>
          <p:cNvSpPr txBox="1"/>
          <p:nvPr/>
        </p:nvSpPr>
        <p:spPr>
          <a:xfrm>
            <a:off x="6275619" y="4199659"/>
            <a:ext cx="5748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Lac du Chambon  - les pierres dans l’eau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BD60E6DE-EB1D-4D02-F49C-45F46CE2FD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18" y="2591445"/>
            <a:ext cx="5280000" cy="396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341B2AB-5701-68CE-799D-720509FA7149}"/>
              </a:ext>
            </a:extLst>
          </p:cNvPr>
          <p:cNvSpPr txBox="1"/>
          <p:nvPr/>
        </p:nvSpPr>
        <p:spPr>
          <a:xfrm>
            <a:off x="1642820" y="2076773"/>
            <a:ext cx="3828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lac du Chambon</a:t>
            </a:r>
            <a:endParaRPr lang="fr-FR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1885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5DFDD84-C124-5BE3-0A5D-5FD31334B6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4678" y="909583"/>
            <a:ext cx="6302644" cy="5038833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1BE49D-29BB-4B8B-BFB1-77DAE51CB4E8}"/>
              </a:ext>
            </a:extLst>
          </p:cNvPr>
          <p:cNvSpPr txBox="1"/>
          <p:nvPr/>
        </p:nvSpPr>
        <p:spPr>
          <a:xfrm>
            <a:off x="2137491" y="5948416"/>
            <a:ext cx="8093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le lac Pavin (proche de Besse-Saint Anastasie)  200m alt.</a:t>
            </a:r>
          </a:p>
        </p:txBody>
      </p:sp>
    </p:spTree>
    <p:extLst>
      <p:ext uri="{BB962C8B-B14F-4D97-AF65-F5344CB8AC3E}">
        <p14:creationId xmlns:p14="http://schemas.microsoft.com/office/powerpoint/2010/main" val="594567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C590299-8BF4-5A4F-E4F2-14C16CFF58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0270" y="1480390"/>
            <a:ext cx="4832208" cy="36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FAF819D-4125-F1F5-9899-8023B719A20E}"/>
              </a:ext>
            </a:extLst>
          </p:cNvPr>
          <p:cNvSpPr txBox="1"/>
          <p:nvPr/>
        </p:nvSpPr>
        <p:spPr>
          <a:xfrm>
            <a:off x="477530" y="5193361"/>
            <a:ext cx="57372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Lac Pavin – le dolmen – la chaise du diable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92401CD8-86ED-133E-923E-69119C7FC0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69095" y="459000"/>
            <a:ext cx="4455000" cy="594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9BF6D9B-EDC0-CC8D-CC93-72ADBDE6C500}"/>
              </a:ext>
            </a:extLst>
          </p:cNvPr>
          <p:cNvSpPr txBox="1"/>
          <p:nvPr/>
        </p:nvSpPr>
        <p:spPr>
          <a:xfrm>
            <a:off x="7737664" y="6396335"/>
            <a:ext cx="32889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Cascade du Mont Dore</a:t>
            </a:r>
          </a:p>
        </p:txBody>
      </p:sp>
    </p:spTree>
    <p:extLst>
      <p:ext uri="{BB962C8B-B14F-4D97-AF65-F5344CB8AC3E}">
        <p14:creationId xmlns:p14="http://schemas.microsoft.com/office/powerpoint/2010/main" val="180655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F597897-5780-0DDE-797E-5EEA4C2D5A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3526" y="236349"/>
            <a:ext cx="8513736" cy="6385302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E7DED71-841F-DFE4-43BB-1B7FA5E8214B}"/>
              </a:ext>
            </a:extLst>
          </p:cNvPr>
          <p:cNvSpPr txBox="1"/>
          <p:nvPr/>
        </p:nvSpPr>
        <p:spPr>
          <a:xfrm>
            <a:off x="478469" y="3132326"/>
            <a:ext cx="2510725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Cascade du Queureuilh</a:t>
            </a:r>
          </a:p>
          <a:p>
            <a:endParaRPr lang="fr-FR" sz="24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Mont Dore</a:t>
            </a:r>
          </a:p>
          <a:p>
            <a:endParaRPr lang="fr-FR" sz="24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0917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67BECB5-FEBC-05E1-AECC-F1BC19559A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1255" y="418454"/>
            <a:ext cx="9031638" cy="6021092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FF1946-D05D-1942-DBE5-52B6A6EAB189}"/>
              </a:ext>
            </a:extLst>
          </p:cNvPr>
          <p:cNvSpPr txBox="1"/>
          <p:nvPr/>
        </p:nvSpPr>
        <p:spPr>
          <a:xfrm>
            <a:off x="10283062" y="3264673"/>
            <a:ext cx="220075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Mont Dore</a:t>
            </a:r>
          </a:p>
          <a:p>
            <a:endParaRPr lang="fr-FR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 grande cascade</a:t>
            </a:r>
            <a:endParaRPr lang="fr-FR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2903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A00C7B7-198F-2215-3711-EB93687E76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8713" y="269413"/>
            <a:ext cx="5670000" cy="37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FBA773A-827A-B299-2D62-2FAB2B879673}"/>
              </a:ext>
            </a:extLst>
          </p:cNvPr>
          <p:cNvSpPr txBox="1"/>
          <p:nvPr/>
        </p:nvSpPr>
        <p:spPr>
          <a:xfrm>
            <a:off x="835527" y="4138704"/>
            <a:ext cx="52288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Cascade du Rossignolet (Mont Dore)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08028F0A-3983-3C4D-C220-820746401C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3287" y="2710369"/>
            <a:ext cx="5040000" cy="37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54BC0EA-D45A-2CF9-BCD9-558C13317424}"/>
              </a:ext>
            </a:extLst>
          </p:cNvPr>
          <p:cNvSpPr txBox="1"/>
          <p:nvPr/>
        </p:nvSpPr>
        <p:spPr>
          <a:xfrm>
            <a:off x="6584209" y="2248704"/>
            <a:ext cx="51981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Cascade d’Entraigues ( hauteur 30m)</a:t>
            </a:r>
          </a:p>
        </p:txBody>
      </p:sp>
    </p:spTree>
    <p:extLst>
      <p:ext uri="{BB962C8B-B14F-4D97-AF65-F5344CB8AC3E}">
        <p14:creationId xmlns:p14="http://schemas.microsoft.com/office/powerpoint/2010/main" val="3922065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8BC7C80-F16A-6C07-D61D-0A61B5AB00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4298" y="240223"/>
            <a:ext cx="8503404" cy="6377553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04362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908E830-1151-1E53-7AFC-08EF86B28E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6538" y="272592"/>
            <a:ext cx="9469223" cy="631281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6F409E-A9BC-C3A3-DE80-EC75878FACE1}"/>
              </a:ext>
            </a:extLst>
          </p:cNvPr>
          <p:cNvSpPr txBox="1"/>
          <p:nvPr/>
        </p:nvSpPr>
        <p:spPr>
          <a:xfrm>
            <a:off x="10119600" y="3617123"/>
            <a:ext cx="19682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Cascade du</a:t>
            </a: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Bois de Chaux</a:t>
            </a:r>
          </a:p>
        </p:txBody>
      </p:sp>
    </p:spTree>
    <p:extLst>
      <p:ext uri="{BB962C8B-B14F-4D97-AF65-F5344CB8AC3E}">
        <p14:creationId xmlns:p14="http://schemas.microsoft.com/office/powerpoint/2010/main" val="1265909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39E19702-7F19-C517-8642-323832F24B9B}"/>
              </a:ext>
            </a:extLst>
          </p:cNvPr>
          <p:cNvSpPr txBox="1"/>
          <p:nvPr/>
        </p:nvSpPr>
        <p:spPr>
          <a:xfrm>
            <a:off x="2477145" y="2034597"/>
            <a:ext cx="723770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MONUMENTS HISTORIQUES ou du PATRIMOINE RURAL</a:t>
            </a:r>
          </a:p>
          <a:p>
            <a:endParaRPr lang="fr-FR" sz="24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Château du MUROL</a:t>
            </a:r>
          </a:p>
          <a:p>
            <a:endParaRPr lang="fr-FR" sz="24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Cité de BESSE et Saint ANASTASIE</a:t>
            </a:r>
          </a:p>
          <a:p>
            <a:endParaRPr lang="fr-FR" sz="24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Eglise de SAINT NECTAIRE</a:t>
            </a:r>
          </a:p>
        </p:txBody>
      </p:sp>
    </p:spTree>
    <p:extLst>
      <p:ext uri="{BB962C8B-B14F-4D97-AF65-F5344CB8AC3E}">
        <p14:creationId xmlns:p14="http://schemas.microsoft.com/office/powerpoint/2010/main" val="2846303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9152564-56F1-3F00-23F9-3E13FC6AFE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8694FC-D575-64DE-E787-C35E3C4721BA}"/>
              </a:ext>
            </a:extLst>
          </p:cNvPr>
          <p:cNvSpPr txBox="1"/>
          <p:nvPr/>
        </p:nvSpPr>
        <p:spPr>
          <a:xfrm>
            <a:off x="4691429" y="6351867"/>
            <a:ext cx="4091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château de Murol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4026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7F75E46-E5EE-9E14-6217-21FBB24168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000" y="272512"/>
            <a:ext cx="5760000" cy="432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16B74D3-1E30-4D02-81A9-49E1FA8CB7D5}"/>
              </a:ext>
            </a:extLst>
          </p:cNvPr>
          <p:cNvSpPr txBox="1"/>
          <p:nvPr/>
        </p:nvSpPr>
        <p:spPr>
          <a:xfrm>
            <a:off x="435777" y="4896552"/>
            <a:ext cx="67503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Château du Bali – Besse et Saint Anastasie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C5FE1005-99B6-023C-AC0E-07E176E335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2265587"/>
            <a:ext cx="5760000" cy="432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1A43BFE-0A84-7C4C-942F-9EF8CDCA9DD8}"/>
              </a:ext>
            </a:extLst>
          </p:cNvPr>
          <p:cNvSpPr txBox="1"/>
          <p:nvPr/>
        </p:nvSpPr>
        <p:spPr>
          <a:xfrm>
            <a:off x="6258732" y="1619130"/>
            <a:ext cx="5651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Manoir sainte Marie des remparts - Besse</a:t>
            </a:r>
          </a:p>
        </p:txBody>
      </p:sp>
    </p:spTree>
    <p:extLst>
      <p:ext uri="{BB962C8B-B14F-4D97-AF65-F5344CB8AC3E}">
        <p14:creationId xmlns:p14="http://schemas.microsoft.com/office/powerpoint/2010/main" val="1904970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A538729-2B15-FB21-0D8A-FC2B816625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9958" y="263471"/>
            <a:ext cx="4746810" cy="6331058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414F05-F04F-530E-9DF4-D023F2E7C241}"/>
              </a:ext>
            </a:extLst>
          </p:cNvPr>
          <p:cNvSpPr txBox="1"/>
          <p:nvPr/>
        </p:nvSpPr>
        <p:spPr>
          <a:xfrm>
            <a:off x="8680256" y="3429000"/>
            <a:ext cx="37350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Besse et Saint Anastasie</a:t>
            </a:r>
          </a:p>
          <a:p>
            <a:endParaRPr lang="fr-FR" sz="24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le beffroi</a:t>
            </a:r>
            <a:endParaRPr lang="fr-FR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3608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54A2BA6-0CBD-8436-ED35-0A7B305719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3112" y="571500"/>
            <a:ext cx="7620000" cy="5715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FA276F-BC05-F1DB-188D-CBCE35601617}"/>
              </a:ext>
            </a:extLst>
          </p:cNvPr>
          <p:cNvSpPr txBox="1"/>
          <p:nvPr/>
        </p:nvSpPr>
        <p:spPr>
          <a:xfrm>
            <a:off x="9028688" y="3208065"/>
            <a:ext cx="297567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Église Saint André à</a:t>
            </a:r>
          </a:p>
          <a:p>
            <a:endParaRPr lang="fr-FR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Besse – Saint Anastasie</a:t>
            </a:r>
          </a:p>
        </p:txBody>
      </p:sp>
    </p:spTree>
    <p:extLst>
      <p:ext uri="{BB962C8B-B14F-4D97-AF65-F5344CB8AC3E}">
        <p14:creationId xmlns:p14="http://schemas.microsoft.com/office/powerpoint/2010/main" val="3706108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BA0AFA4-CDAB-0060-B5AF-DEB78755B5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5369" y="475363"/>
            <a:ext cx="4429071" cy="5907273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BA8FE5-FCB9-267E-951F-A8037610950B}"/>
              </a:ext>
            </a:extLst>
          </p:cNvPr>
          <p:cNvSpPr txBox="1"/>
          <p:nvPr/>
        </p:nvSpPr>
        <p:spPr>
          <a:xfrm>
            <a:off x="8402016" y="3082522"/>
            <a:ext cx="224166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 Vierge noire de l’église de</a:t>
            </a:r>
          </a:p>
          <a:p>
            <a:endParaRPr lang="fr-FR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Besse et Saint Anastasie</a:t>
            </a:r>
            <a:endParaRPr lang="fr-FR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9703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85488FD-CD04-0FF6-6944-CA5C14F824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9867" y="549000"/>
            <a:ext cx="3840000" cy="576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B633ADB9-13F3-1D7E-F6D4-C583A8B4A7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52046" y="549000"/>
            <a:ext cx="3840000" cy="576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03F2265F-9121-A130-F530-B18FC3068BE7}"/>
              </a:ext>
            </a:extLst>
          </p:cNvPr>
          <p:cNvSpPr txBox="1"/>
          <p:nvPr/>
        </p:nvSpPr>
        <p:spPr>
          <a:xfrm>
            <a:off x="1596731" y="6406061"/>
            <a:ext cx="101818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Eglise de Saint Nectaire                   le Chœur                        et la Nef</a:t>
            </a:r>
            <a:endParaRPr lang="fr-FR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1686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A123C32-D6B2-A578-6CDE-34875B2FAB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5621" y="433952"/>
            <a:ext cx="6380926" cy="599009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08923B-054E-09BB-44A6-86FE92F6050E}"/>
              </a:ext>
            </a:extLst>
          </p:cNvPr>
          <p:cNvSpPr txBox="1"/>
          <p:nvPr/>
        </p:nvSpPr>
        <p:spPr>
          <a:xfrm>
            <a:off x="8783163" y="3083615"/>
            <a:ext cx="33166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Reliquaire église Saint Nectaire</a:t>
            </a:r>
          </a:p>
          <a:p>
            <a:endParaRPr lang="fr-FR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12eme siècle</a:t>
            </a:r>
          </a:p>
        </p:txBody>
      </p:sp>
    </p:spTree>
    <p:extLst>
      <p:ext uri="{BB962C8B-B14F-4D97-AF65-F5344CB8AC3E}">
        <p14:creationId xmlns:p14="http://schemas.microsoft.com/office/powerpoint/2010/main" val="2941968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5F261A5-09C3-AF3F-7915-21119A65A2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2505" y="882973"/>
            <a:ext cx="7620000" cy="513397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0FD1517-2CC9-D9F5-F69D-FE88CA9B1120}"/>
              </a:ext>
            </a:extLst>
          </p:cNvPr>
          <p:cNvSpPr txBox="1"/>
          <p:nvPr/>
        </p:nvSpPr>
        <p:spPr>
          <a:xfrm>
            <a:off x="2422354" y="5975027"/>
            <a:ext cx="84015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église Saint Nectaire – décoration polychrome du chevet</a:t>
            </a:r>
            <a:endParaRPr lang="fr-FR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7066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323324E-E3A7-648C-92F7-08D37499DF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2128" y="448159"/>
            <a:ext cx="8751092" cy="596168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46CAE9C-89E3-8097-1648-A24ED9989F0D}"/>
              </a:ext>
            </a:extLst>
          </p:cNvPr>
          <p:cNvSpPr txBox="1"/>
          <p:nvPr/>
        </p:nvSpPr>
        <p:spPr>
          <a:xfrm>
            <a:off x="499543" y="2488588"/>
            <a:ext cx="252622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Église Saint Nectaire</a:t>
            </a:r>
          </a:p>
          <a:p>
            <a:endParaRPr lang="fr-FR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colonnes et chapiteaux</a:t>
            </a:r>
          </a:p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chœur et autel</a:t>
            </a:r>
            <a:endParaRPr lang="fr-FR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7320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09F8B6F-AC58-833E-54C4-2CB21968D7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142" y="890587"/>
            <a:ext cx="7620000" cy="50768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EDE040-2DCA-CF77-3A92-B4592E7F0FCB}"/>
              </a:ext>
            </a:extLst>
          </p:cNvPr>
          <p:cNvSpPr txBox="1"/>
          <p:nvPr/>
        </p:nvSpPr>
        <p:spPr>
          <a:xfrm>
            <a:off x="8655347" y="2992814"/>
            <a:ext cx="336313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Chapiteau ‘la Résurrection –</a:t>
            </a: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 saintes Femmes’</a:t>
            </a:r>
          </a:p>
          <a:p>
            <a:endParaRPr lang="fr-FR" sz="24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église Saint Nectaire</a:t>
            </a:r>
            <a:endParaRPr lang="fr-FR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0348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32A6389-ADA3-3E26-AEC3-68C8797C54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7544" y="302217"/>
            <a:ext cx="4044344" cy="6253566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5C2A62-2D67-7321-370B-A35E8DFF745A}"/>
              </a:ext>
            </a:extLst>
          </p:cNvPr>
          <p:cNvSpPr txBox="1"/>
          <p:nvPr/>
        </p:nvSpPr>
        <p:spPr>
          <a:xfrm>
            <a:off x="1025805" y="3565339"/>
            <a:ext cx="38435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Linteau et clocher</a:t>
            </a: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église de Saint Nectaire</a:t>
            </a:r>
          </a:p>
        </p:txBody>
      </p:sp>
    </p:spTree>
    <p:extLst>
      <p:ext uri="{BB962C8B-B14F-4D97-AF65-F5344CB8AC3E}">
        <p14:creationId xmlns:p14="http://schemas.microsoft.com/office/powerpoint/2010/main" val="2004682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3641AEC-CB9E-E8F8-7B1D-97BBE46E3D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5248" y="294468"/>
            <a:ext cx="8358752" cy="6269064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F6FA48-2636-F7C0-3F36-53A0C6FA7994}"/>
              </a:ext>
            </a:extLst>
          </p:cNvPr>
          <p:cNvSpPr txBox="1"/>
          <p:nvPr/>
        </p:nvSpPr>
        <p:spPr>
          <a:xfrm>
            <a:off x="279626" y="3167767"/>
            <a:ext cx="2743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Saint Nectaire</a:t>
            </a:r>
          </a:p>
          <a:p>
            <a:endParaRPr lang="fr-FR" sz="24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L’église au centre du village</a:t>
            </a:r>
          </a:p>
        </p:txBody>
      </p:sp>
    </p:spTree>
    <p:extLst>
      <p:ext uri="{BB962C8B-B14F-4D97-AF65-F5344CB8AC3E}">
        <p14:creationId xmlns:p14="http://schemas.microsoft.com/office/powerpoint/2010/main" val="7622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montagne&#10;&#10;Description générée automatiquement">
            <a:extLst>
              <a:ext uri="{FF2B5EF4-FFF2-40B4-BE49-F238E27FC236}">
                <a16:creationId xmlns:a16="http://schemas.microsoft.com/office/drawing/2014/main" id="{C6393985-4CF1-B7B8-01A4-43B048422B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0000" y="1077028"/>
            <a:ext cx="6732000" cy="44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7077E2-6883-71C2-9FC3-F27C7C4A76C9}"/>
              </a:ext>
            </a:extLst>
          </p:cNvPr>
          <p:cNvSpPr txBox="1"/>
          <p:nvPr/>
        </p:nvSpPr>
        <p:spPr>
          <a:xfrm>
            <a:off x="677733" y="96819"/>
            <a:ext cx="111771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– Sancy Prenez De La Hauteur  L'Auvergne-Sur Une Suggestion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endParaRPr lang="fr-FR" sz="28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0FB3990-2316-E9F8-B67F-A6E1BEC8083C}"/>
              </a:ext>
            </a:extLst>
          </p:cNvPr>
          <p:cNvSpPr txBox="1"/>
          <p:nvPr/>
        </p:nvSpPr>
        <p:spPr>
          <a:xfrm>
            <a:off x="3808207" y="5565028"/>
            <a:ext cx="92838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105DB8D-AF81-8EAE-9DE6-EC1337ED9126}"/>
              </a:ext>
            </a:extLst>
          </p:cNvPr>
          <p:cNvSpPr txBox="1"/>
          <p:nvPr/>
        </p:nvSpPr>
        <p:spPr>
          <a:xfrm>
            <a:off x="5400339" y="6088248"/>
            <a:ext cx="42169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290239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426</Words>
  <Application>Microsoft Office PowerPoint</Application>
  <PresentationFormat>Grand écran</PresentationFormat>
  <Paragraphs>101</Paragraphs>
  <Slides>40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5" baseType="lpstr">
      <vt:lpstr>Arial</vt:lpstr>
      <vt:lpstr>Calibri</vt:lpstr>
      <vt:lpstr>Calibri Light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8</cp:revision>
  <dcterms:created xsi:type="dcterms:W3CDTF">2024-11-05T17:17:44Z</dcterms:created>
  <dcterms:modified xsi:type="dcterms:W3CDTF">2024-11-06T10:08:51Z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2696857</vt:lpwstr>
  </property>
  <property fmtid="{D5CDD505-2E9C-101B-9397-08002B2CF9AE}" pid="3" name="NXPowerLiteSettings">
    <vt:lpwstr>F7000400038000</vt:lpwstr>
  </property>
  <property fmtid="{D5CDD505-2E9C-101B-9397-08002B2CF9AE}" pid="4" name="NXPowerLiteVersion">
    <vt:lpwstr>S10.3.0</vt:lpwstr>
  </property>
</Properties>
</file>