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9" r:id="rId2"/>
    <p:sldId id="280" r:id="rId3"/>
    <p:sldId id="276" r:id="rId4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naei9E6tCePClWwLiu1Xw==" hashData="+XLtAE/iZOAtLz9qYags53Umr1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025" autoAdjust="0"/>
    <p:restoredTop sz="94660"/>
  </p:normalViewPr>
  <p:slideViewPr>
    <p:cSldViewPr>
      <p:cViewPr>
        <p:scale>
          <a:sx n="79" d="100"/>
          <a:sy n="79" d="100"/>
        </p:scale>
        <p:origin x="-1157" y="-22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3F841C-C4F6-496C-A9A1-B77B57DE52EF}" type="datetimeFigureOut">
              <a:rPr lang="fr-FR"/>
              <a:pPr>
                <a:defRPr/>
              </a:pPr>
              <a:t>29/10/2024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BA05E25-A64F-4242-B415-7B6FCB5DC85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75816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01A4CD-D240-477C-8C09-9C28803AEF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211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A907E-A189-40E3-8E52-DDC9F783AE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9047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50928-7F2D-4BF0-BB17-18C11B3BCE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91097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97BE60-C24B-451E-BD58-E71BCDD6DE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4187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C76CA-DF90-4E5F-B456-90DC1BD3B4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1941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FA7C7-F24E-4360-8BCF-E119F8E1BD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3513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1A2B72-8ABD-4FA8-A449-A8CC582F1C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5182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2C8EB8-CB50-40DB-9EF7-BFC054D8C8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6683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918AAD-D296-425F-931A-538CF6E10B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56361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2462F-3F2C-422E-8FD1-B845E8C9DA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9900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1D3584-B749-47FA-9080-3737EAE32C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9645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6A8486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F03E4D-064E-4163-94F2-46AE45E24F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5.wav"/><Relationship Id="rId26" Type="http://schemas.openxmlformats.org/officeDocument/2006/relationships/audio" Target="../media/audio9.wav"/><Relationship Id="rId39" Type="http://schemas.openxmlformats.org/officeDocument/2006/relationships/image" Target="../media/image32.jpeg"/><Relationship Id="rId21" Type="http://schemas.openxmlformats.org/officeDocument/2006/relationships/image" Target="../media/image23.jpeg"/><Relationship Id="rId34" Type="http://schemas.openxmlformats.org/officeDocument/2006/relationships/audio" Target="../media/audio13.wav"/><Relationship Id="rId42" Type="http://schemas.openxmlformats.org/officeDocument/2006/relationships/audio" Target="../media/audio17.wav"/><Relationship Id="rId47" Type="http://schemas.openxmlformats.org/officeDocument/2006/relationships/image" Target="../media/image36.jpeg"/><Relationship Id="rId50" Type="http://schemas.openxmlformats.org/officeDocument/2006/relationships/image" Target="../media/image39.png"/><Relationship Id="rId55" Type="http://schemas.openxmlformats.org/officeDocument/2006/relationships/image" Target="../media/image42.jpeg"/><Relationship Id="rId63" Type="http://schemas.openxmlformats.org/officeDocument/2006/relationships/image" Target="../media/image50.png"/><Relationship Id="rId7" Type="http://schemas.openxmlformats.org/officeDocument/2006/relationships/image" Target="../media/image14.gif"/><Relationship Id="rId2" Type="http://schemas.openxmlformats.org/officeDocument/2006/relationships/image" Target="../media/image9.png"/><Relationship Id="rId16" Type="http://schemas.openxmlformats.org/officeDocument/2006/relationships/audio" Target="../media/audio4.wav"/><Relationship Id="rId20" Type="http://schemas.openxmlformats.org/officeDocument/2006/relationships/audio" Target="../media/audio6.wav"/><Relationship Id="rId29" Type="http://schemas.openxmlformats.org/officeDocument/2006/relationships/image" Target="../media/image27.jpeg"/><Relationship Id="rId41" Type="http://schemas.openxmlformats.org/officeDocument/2006/relationships/image" Target="../media/image33.jpeg"/><Relationship Id="rId54" Type="http://schemas.openxmlformats.org/officeDocument/2006/relationships/image" Target="../media/image41.jpeg"/><Relationship Id="rId6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1" Type="http://schemas.openxmlformats.org/officeDocument/2006/relationships/image" Target="../media/image18.gif"/><Relationship Id="rId24" Type="http://schemas.openxmlformats.org/officeDocument/2006/relationships/audio" Target="../media/audio8.wav"/><Relationship Id="rId32" Type="http://schemas.openxmlformats.org/officeDocument/2006/relationships/audio" Target="../media/audio12.wav"/><Relationship Id="rId37" Type="http://schemas.openxmlformats.org/officeDocument/2006/relationships/image" Target="../media/image31.jpeg"/><Relationship Id="rId40" Type="http://schemas.openxmlformats.org/officeDocument/2006/relationships/audio" Target="../media/audio16.wav"/><Relationship Id="rId45" Type="http://schemas.openxmlformats.org/officeDocument/2006/relationships/image" Target="../media/image35.jpeg"/><Relationship Id="rId53" Type="http://schemas.openxmlformats.org/officeDocument/2006/relationships/audio" Target="../media/audio21.wav"/><Relationship Id="rId58" Type="http://schemas.openxmlformats.org/officeDocument/2006/relationships/image" Target="../media/image45.png"/><Relationship Id="rId5" Type="http://schemas.openxmlformats.org/officeDocument/2006/relationships/image" Target="../media/image12.gif"/><Relationship Id="rId15" Type="http://schemas.openxmlformats.org/officeDocument/2006/relationships/image" Target="../media/image20.jpeg"/><Relationship Id="rId23" Type="http://schemas.openxmlformats.org/officeDocument/2006/relationships/image" Target="../media/image24.jpeg"/><Relationship Id="rId28" Type="http://schemas.openxmlformats.org/officeDocument/2006/relationships/audio" Target="../media/audio10.wav"/><Relationship Id="rId36" Type="http://schemas.openxmlformats.org/officeDocument/2006/relationships/audio" Target="../media/audio14.wav"/><Relationship Id="rId49" Type="http://schemas.openxmlformats.org/officeDocument/2006/relationships/image" Target="../media/image38.gif"/><Relationship Id="rId57" Type="http://schemas.openxmlformats.org/officeDocument/2006/relationships/image" Target="../media/image44.gif"/><Relationship Id="rId61" Type="http://schemas.openxmlformats.org/officeDocument/2006/relationships/image" Target="../media/image48.jpeg"/><Relationship Id="rId10" Type="http://schemas.openxmlformats.org/officeDocument/2006/relationships/image" Target="../media/image17.gif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audio" Target="../media/audio18.wav"/><Relationship Id="rId52" Type="http://schemas.openxmlformats.org/officeDocument/2006/relationships/image" Target="../media/image40.jpeg"/><Relationship Id="rId60" Type="http://schemas.openxmlformats.org/officeDocument/2006/relationships/image" Target="../media/image47.jpe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6.jpeg"/><Relationship Id="rId30" Type="http://schemas.openxmlformats.org/officeDocument/2006/relationships/audio" Target="../media/audio11.wav"/><Relationship Id="rId35" Type="http://schemas.openxmlformats.org/officeDocument/2006/relationships/image" Target="../media/image30.jpeg"/><Relationship Id="rId43" Type="http://schemas.openxmlformats.org/officeDocument/2006/relationships/image" Target="../media/image34.jpeg"/><Relationship Id="rId48" Type="http://schemas.openxmlformats.org/officeDocument/2006/relationships/image" Target="../media/image37.jpeg"/><Relationship Id="rId56" Type="http://schemas.openxmlformats.org/officeDocument/2006/relationships/image" Target="../media/image43.gif"/><Relationship Id="rId64" Type="http://schemas.openxmlformats.org/officeDocument/2006/relationships/image" Target="../media/image51.png"/><Relationship Id="rId8" Type="http://schemas.openxmlformats.org/officeDocument/2006/relationships/image" Target="../media/image15.gif"/><Relationship Id="rId51" Type="http://schemas.openxmlformats.org/officeDocument/2006/relationships/audio" Target="../media/audio20.wav"/><Relationship Id="rId3" Type="http://schemas.openxmlformats.org/officeDocument/2006/relationships/image" Target="../media/image10.png"/><Relationship Id="rId12" Type="http://schemas.openxmlformats.org/officeDocument/2006/relationships/audio" Target="../media/audio2.wav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openxmlformats.org/officeDocument/2006/relationships/audio" Target="../media/audio15.wav"/><Relationship Id="rId46" Type="http://schemas.openxmlformats.org/officeDocument/2006/relationships/audio" Target="../media/audio19.wav"/><Relationship Id="rId59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 descr="C:\Users\Marie-Jose\Desktop\fff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450" y="939800"/>
            <a:ext cx="6570663" cy="493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 descr="C:\Users\Marie-Jose\Desktop\vinyl 1 (FILEminimizer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884" y="1610476"/>
            <a:ext cx="3814423" cy="3814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92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sq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" name="Sans2904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75224"/>
            <a:ext cx="4071938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3" descr="C:\Users\Marie-Jose\Desktop\Laurent Gerra\folder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740" y="1772816"/>
            <a:ext cx="3528392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9632" y="766390"/>
            <a:ext cx="6758859" cy="5182890"/>
          </a:xfrm>
          <a:prstGeom prst="frame">
            <a:avLst>
              <a:gd name="adj1" fmla="val 2192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sq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ie-Jose\Desktop\fff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5915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Marie-Jose\Desktop\Laurent Gerra\fold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100" y="1700213"/>
            <a:ext cx="4886325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5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sq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077" name="ZoneTexte 1"/>
          <p:cNvSpPr txBox="1">
            <a:spLocks noChangeArrowheads="1"/>
          </p:cNvSpPr>
          <p:nvPr/>
        </p:nvSpPr>
        <p:spPr bwMode="auto">
          <a:xfrm>
            <a:off x="1054100" y="612775"/>
            <a:ext cx="69850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01 Le Banquet De Le Pen Et Le Pen Dans L'métro 03:17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02 Chirac La DDE 01:33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03 Chirac L'EDF 00:31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04 La Médaille Miraculeuse 01:51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05 Le Climat Chirac 01:02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06 La Sonnerie Portable 01:06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07 Les 500 Signatures Le Pen Téléphone 02:54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08 </a:t>
            </a:r>
            <a:r>
              <a:rPr lang="fr-FR" altLang="fr-FR" sz="1800" b="1" dirty="0" err="1">
                <a:solidFill>
                  <a:srgbClr val="FF0000"/>
                </a:solidFill>
              </a:rPr>
              <a:t>Sarkosy</a:t>
            </a:r>
            <a:r>
              <a:rPr lang="fr-FR" altLang="fr-FR" sz="1800" b="1" dirty="0">
                <a:solidFill>
                  <a:srgbClr val="FF0000"/>
                </a:solidFill>
              </a:rPr>
              <a:t> A Londres 01:22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09 La Gaffeuse 01:43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10 La Suite Des Misérables 01:27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11 La Sonnerie Portable (2) 01:38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12 Medium 02:32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13 Le Slip Pour </a:t>
            </a:r>
            <a:r>
              <a:rPr lang="fr-FR" altLang="fr-FR" sz="1800" b="1" dirty="0" err="1">
                <a:solidFill>
                  <a:srgbClr val="FF0000"/>
                </a:solidFill>
              </a:rPr>
              <a:t>Pêteurs</a:t>
            </a:r>
            <a:r>
              <a:rPr lang="fr-FR" altLang="fr-FR" sz="1800" b="1" dirty="0">
                <a:solidFill>
                  <a:srgbClr val="FF0000"/>
                </a:solidFill>
              </a:rPr>
              <a:t> 03:57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14 </a:t>
            </a:r>
            <a:r>
              <a:rPr lang="fr-FR" altLang="fr-FR" sz="1800" b="1" dirty="0" err="1">
                <a:solidFill>
                  <a:srgbClr val="FF0000"/>
                </a:solidFill>
              </a:rPr>
              <a:t>Ségo</a:t>
            </a:r>
            <a:r>
              <a:rPr lang="fr-FR" altLang="fr-FR" sz="1800" b="1" dirty="0">
                <a:solidFill>
                  <a:srgbClr val="FF0000"/>
                </a:solidFill>
              </a:rPr>
              <a:t> La Lumière 03:23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15 La Saint-Valentin 05:00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16 Chirac Au Sommet Africain 02:33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17 Les Eléphants 01:04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18 Le Pen A Lille 01:41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19 Delarue 00:37</a:t>
            </a:r>
          </a:p>
          <a:p>
            <a:pPr algn="l"/>
            <a:r>
              <a:rPr lang="fr-FR" altLang="fr-FR" sz="1800" b="1" dirty="0">
                <a:solidFill>
                  <a:srgbClr val="FF0000"/>
                </a:solidFill>
              </a:rPr>
              <a:t>20 Les Césars 01:46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6" descr="Juke-box 3 PNG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58838"/>
            <a:ext cx="1876425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35" y="63306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63341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5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rgbClr val="92D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681" y="2044981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rgbClr val="92D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53816" y="2044981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56" descr="C:\Users\Marie-Jose\Desktop\NUMEROS JUKEBOX NOIR\1 (FILEminimizer).jpg">
            <a:hlinkClick r:id="" action="ppaction://noaction" highlightClick="1">
              <a:snd r:embed="rId12" name="1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14" name="2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16" name="3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18" name="4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20" name="5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22" name="6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24" name="7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26" name="8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28" name="9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30" name="11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30876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32" name="12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321050"/>
            <a:ext cx="484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3" descr="C:\Users\Marie-Jose\Desktop\NUMEROS JUKEBOX NOIR\13 (FILEminimizer).jpg">
            <a:hlinkClick r:id="" action="ppaction://noaction" highlightClick="1">
              <a:snd r:embed="rId34" name="13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48063"/>
            <a:ext cx="4746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36" name="14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3805238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5" descr="C:\Users\Marie-Jose\Desktop\NUMEROS JUKEBOX NOIR\15 (FILEminimizer).jpg">
            <a:hlinkClick r:id="" action="ppaction://noaction" highlightClick="1">
              <a:snd r:embed="rId38" name="15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0274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6" descr="C:\Users\Marie-Jose\Desktop\NUMEROS JUKEBOX NOIR\16 (FILEminimizer).jpg">
            <a:hlinkClick r:id="" action="ppaction://noaction" highlightClick="1">
              <a:snd r:embed="rId40" name="16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56088"/>
            <a:ext cx="4889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42" name="17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8" descr="C:\Users\Marie-Jose\Desktop\NUMEROS JUKEBOX NOIR\18 (FILEminimizer).jpg">
            <a:hlinkClick r:id="" action="ppaction://noaction" highlightClick="1">
              <a:snd r:embed="rId44" name="18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9" descr="C:\Users\Marie-Jose\Desktop\NUMEROS JUKEBOX NOIR\19 (FILEminimizer).jpg">
            <a:hlinkClick r:id="" action="ppaction://noaction" highlightClick="1">
              <a:snd r:embed="rId46" name="19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5" descr="C:\Users\Marie-Jose\Desktop\b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946150"/>
            <a:ext cx="1400175" cy="350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Cadre 49"/>
          <p:cNvSpPr/>
          <p:nvPr/>
        </p:nvSpPr>
        <p:spPr>
          <a:xfrm>
            <a:off x="3840163" y="1430338"/>
            <a:ext cx="1401762" cy="1422400"/>
          </a:xfrm>
          <a:prstGeom prst="frame">
            <a:avLst>
              <a:gd name="adj1" fmla="val 7564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3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60825"/>
            <a:ext cx="656580" cy="1939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10" descr="C:\Users\Marie-Jose\Desktop\NUMEROS JUKEBOX NOIR\10 (FILEminimizer).jpg">
            <a:hlinkClick r:id="" action="ppaction://noaction" highlightClick="1">
              <a:snd r:embed="rId51" name="10.wav"/>
            </a:hlinkClick>
          </p:cNvPr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0" descr="C:\Users\Marie-Jose\Desktop\NUMEROS JUKEBOX NOIR\20 (FILEminimizer).jpg">
            <a:hlinkClick r:id="" action="ppaction://noaction" highlightClick="1">
              <a:snd r:embed="rId53" name="20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78425"/>
            <a:ext cx="4635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3" descr="C:\Users\Marie-Jose\Desktop\Laurent Gerra\folder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9388" y="1593850"/>
            <a:ext cx="1103312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929063" y="1506538"/>
            <a:ext cx="1223962" cy="1247775"/>
          </a:xfrm>
          <a:prstGeom prst="frame">
            <a:avLst>
              <a:gd name="adj1" fmla="val 6684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5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3" y="2070100"/>
            <a:ext cx="1682750" cy="9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Cadre 54"/>
          <p:cNvSpPr/>
          <p:nvPr/>
        </p:nvSpPr>
        <p:spPr bwMode="auto">
          <a:xfrm>
            <a:off x="2709863" y="3087688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6" name="Cadre 55"/>
          <p:cNvSpPr/>
          <p:nvPr/>
        </p:nvSpPr>
        <p:spPr bwMode="auto">
          <a:xfrm>
            <a:off x="2101850" y="3090863"/>
            <a:ext cx="204788" cy="2319337"/>
          </a:xfrm>
          <a:prstGeom prst="frame">
            <a:avLst>
              <a:gd name="adj1" fmla="val 20217"/>
            </a:avLst>
          </a:prstGeom>
          <a:blipFill dpi="0" rotWithShape="1">
            <a:blip r:embed="rId5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7" name="Cadre 56"/>
          <p:cNvSpPr/>
          <p:nvPr/>
        </p:nvSpPr>
        <p:spPr bwMode="auto">
          <a:xfrm>
            <a:off x="1312863" y="3090863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9" name="Picture 2" descr="C:\Users\christelle\Desktop\che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" descr="C:\Users\christelle\Desktop\che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C:\Users\christelle\Desktop\ch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D:\SMYLET\BOUGEOIR 2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D:\SMYLET\BOUGEOIR 2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9" descr="C:\Users\Jclaude\Desktop\Image1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</Words>
  <Application>Microsoft Office PowerPoint</Application>
  <PresentationFormat>Affichage à l'écran (4:3)</PresentationFormat>
  <Paragraphs>20</Paragraphs>
  <Slides>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gggggg</dc:title>
  <dc:creator/>
  <cp:lastModifiedBy/>
  <cp:revision>347</cp:revision>
  <dcterms:created xsi:type="dcterms:W3CDTF">2010-01-05T05:14:01Z</dcterms:created>
  <dcterms:modified xsi:type="dcterms:W3CDTF">2024-10-29T13:58:01Z</dcterms:modified>
</cp:coreProperties>
</file>