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8ERiSQlquesB1m6ACDC5g==" hashData="TFEyus2SK7YhCWUERd2jzEJRr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30" autoAdjust="0"/>
    <p:restoredTop sz="94660"/>
  </p:normalViewPr>
  <p:slideViewPr>
    <p:cSldViewPr>
      <p:cViewPr>
        <p:scale>
          <a:sx n="73" d="100"/>
          <a:sy n="73" d="100"/>
        </p:scale>
        <p:origin x="-1186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79699A-DB75-42CA-8ADF-310D57255A60}" type="datetimeFigureOut">
              <a:rPr lang="fr-FR"/>
              <a:pPr>
                <a:defRPr/>
              </a:pPr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733C3C-6D21-459F-91A9-1ECB9271BC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731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5FBA39-6C0B-4EB7-AE36-C9C32FDC9E1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6E2DE2-0000-48FD-ADDC-A85E86965FF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A51C58-C077-45B8-915C-3DF6CB3E7CA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5F087-6982-4A48-B06F-B4AC9847C7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2788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3A676-F72D-4E4F-B391-A16EE22B5F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6685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8C860-4B92-4AEA-892B-4F143DEC7B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441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A226F-EF68-4837-8CDC-1F99AD0420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7964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7B2DC-2527-4853-823B-F29002CBF4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819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493B4-38A0-40BC-B28A-0958D1DC15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115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37EE6-329B-42BA-9EB3-BD990A45D5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2663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4170A-864F-4041-8001-CE95326422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814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B67D9-32BC-43DC-8E04-004139F787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389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C93D1-8113-46C3-9ABE-D709ED60B2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4497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BC862-A65F-4800-B938-03CDFB1FE0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74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2000">
              <a:schemeClr val="bg1">
                <a:lumMod val="75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BDB440-39C2-4681-A40F-BAD1222E4C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1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2.png"/><Relationship Id="rId63" Type="http://schemas.openxmlformats.org/officeDocument/2006/relationships/image" Target="../media/image47.png"/><Relationship Id="rId68" Type="http://schemas.openxmlformats.org/officeDocument/2006/relationships/image" Target="../media/image52.jpeg"/><Relationship Id="rId7" Type="http://schemas.openxmlformats.org/officeDocument/2006/relationships/image" Target="../media/image13.gif"/><Relationship Id="rId71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1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openxmlformats.org/officeDocument/2006/relationships/image" Target="../media/image41.png"/><Relationship Id="rId58" Type="http://schemas.microsoft.com/office/2007/relationships/hdphoto" Target="../media/hdphoto5.wdp"/><Relationship Id="rId66" Type="http://schemas.openxmlformats.org/officeDocument/2006/relationships/image" Target="../media/image50.png"/><Relationship Id="rId74" Type="http://schemas.openxmlformats.org/officeDocument/2006/relationships/image" Target="../media/image57.png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8.png"/><Relationship Id="rId57" Type="http://schemas.openxmlformats.org/officeDocument/2006/relationships/image" Target="../media/image43.png"/><Relationship Id="rId61" Type="http://schemas.microsoft.com/office/2007/relationships/hdphoto" Target="../media/hdphoto6.wdp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openxmlformats.org/officeDocument/2006/relationships/image" Target="../media/image40.png"/><Relationship Id="rId60" Type="http://schemas.openxmlformats.org/officeDocument/2006/relationships/image" Target="../media/image45.png"/><Relationship Id="rId65" Type="http://schemas.openxmlformats.org/officeDocument/2006/relationships/image" Target="../media/image49.png"/><Relationship Id="rId73" Type="http://schemas.openxmlformats.org/officeDocument/2006/relationships/image" Target="../media/image56.jpe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0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microsoft.com/office/2007/relationships/hdphoto" Target="../media/hdphoto1.wdp"/><Relationship Id="rId56" Type="http://schemas.microsoft.com/office/2007/relationships/hdphoto" Target="../media/hdphoto4.wdp"/><Relationship Id="rId64" Type="http://schemas.openxmlformats.org/officeDocument/2006/relationships/image" Target="../media/image48.png"/><Relationship Id="rId69" Type="http://schemas.openxmlformats.org/officeDocument/2006/relationships/image" Target="../media/image53.gif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audio" Target="../media/audio17.wav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gif"/><Relationship Id="rId59" Type="http://schemas.openxmlformats.org/officeDocument/2006/relationships/image" Target="../media/image44.png"/><Relationship Id="rId67" Type="http://schemas.openxmlformats.org/officeDocument/2006/relationships/image" Target="../media/image51.gif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microsoft.com/office/2007/relationships/hdphoto" Target="../media/hdphoto3.wdp"/><Relationship Id="rId62" Type="http://schemas.openxmlformats.org/officeDocument/2006/relationships/image" Target="../media/image46.jpeg"/><Relationship Id="rId70" Type="http://schemas.openxmlformats.org/officeDocument/2006/relationships/image" Target="../media/image54.png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5. Jean-Jacques Goldman - Il changeait la vie.wav">
            <a:hlinkClick r:id="" action="ppaction://media"/>
          </p:cNvPr>
          <p:cNvPicPr>
            <a:picLocks noRot="1" noChangeAspect="1"/>
          </p:cNvPicPr>
          <p:nvPr>
            <a:wavAudioFile r:embed="rId1" name="25. Jean-Jacques Goldman - Il changeait la vi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4807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849438"/>
            <a:ext cx="3154362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JCL\Desktop\cd2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986" y="593482"/>
            <a:ext cx="759771" cy="33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356" y="1025090"/>
            <a:ext cx="6480720" cy="480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44663" y="1327150"/>
            <a:ext cx="57150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Confidentiel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La vie par procuration (Live)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Parler d'ma vie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Je marche seul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Famille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Elle attend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Pas toi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Il changeait la vie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Là-bas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Elle a fait un bébé toute seule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Puisque tu pars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C'est ta chance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Reprendre c'est voler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Filles faciles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Doux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Il y a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Peur de rien blues (Live)</a:t>
            </a:r>
          </a:p>
        </p:txBody>
      </p:sp>
      <p:sp>
        <p:nvSpPr>
          <p:cNvPr id="9" name="Cadre 8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JCL\Desktop\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27438"/>
            <a:ext cx="3816350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18. Jean-Jacques Goldman - Confidentiel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19. Jean-Jacques Goldman - La vie par procuration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20. Jean-Jacques Goldman - Parler d'ma vi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21. Jean-Jacques Goldman - Je marche seul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22. Jean-Jacques Goldman - Famill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23. Jean-Jacques Goldman - Elle attend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24. Jean-Jacques Goldman - Pas toi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25. Jean-Jacques Goldman - Il changeait la vi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26. Jean-Jacques Goldman - Là-ba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27. Jean-Jacques Goldman - Elle a fait un bébé toute seu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28. Jean-Jacques Goldman - Puisque tu pa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29. Jean-Jacques Goldman - C'est ta chanc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30. Jean-Jacques Goldman - Reprendre c'est vol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31. Jean-Jacques Goldman - Filles facil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32. Jean-Jacques Goldman - Doux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33. Jean-Jacques Goldman - Il y 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627583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4743450"/>
            <a:ext cx="8509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756025"/>
            <a:ext cx="728663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1" y="1604963"/>
            <a:ext cx="1301750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504950"/>
            <a:ext cx="14636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17" descr="C:\Users\Marie-Jose\Desktop\NUMEROS JUKEBOX NOIR\17 (FILEminimizer).jpg">
            <a:hlinkClick r:id="" action="ppaction://noaction" highlightClick="1">
              <a:snd r:embed="rId72" name="34. Jean-Jacques Goldman - Peur de rien blues (Live)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865" y="2871787"/>
            <a:ext cx="2638772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2024-11-06T12:34:31Z</dcterms:modified>
</cp:coreProperties>
</file>