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2" r:id="rId52"/>
    <p:sldId id="313" r:id="rId53"/>
    <p:sldId id="314" r:id="rId54"/>
    <p:sldId id="315" r:id="rId55"/>
    <p:sldId id="316" r:id="rId56"/>
    <p:sldId id="317" r:id="rId57"/>
    <p:sldId id="318" r:id="rId58"/>
    <p:sldId id="319" r:id="rId59"/>
    <p:sldId id="320" r:id="rId60"/>
    <p:sldId id="321" r:id="rId61"/>
    <p:sldId id="322" r:id="rId62"/>
    <p:sldId id="323" r:id="rId63"/>
    <p:sldId id="324" r:id="rId64"/>
    <p:sldId id="325" r:id="rId65"/>
    <p:sldId id="326" r:id="rId66"/>
    <p:sldId id="327" r:id="rId67"/>
    <p:sldId id="328" r:id="rId68"/>
    <p:sldId id="329" r:id="rId69"/>
    <p:sldId id="330" r:id="rId70"/>
    <p:sldId id="331" r:id="rId71"/>
    <p:sldId id="332" r:id="rId72"/>
    <p:sldId id="333" r:id="rId73"/>
    <p:sldId id="334" r:id="rId74"/>
    <p:sldId id="335" r:id="rId75"/>
    <p:sldId id="336" r:id="rId76"/>
    <p:sldId id="337" r:id="rId77"/>
    <p:sldId id="338" r:id="rId78"/>
    <p:sldId id="339" r:id="rId79"/>
    <p:sldId id="340" r:id="rId80"/>
    <p:sldId id="341" r:id="rId81"/>
    <p:sldId id="342" r:id="rId82"/>
    <p:sldId id="258" r:id="rId83"/>
  </p:sldIdLst>
  <p:sldSz cx="11522075" cy="77041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522" y="-102"/>
      </p:cViewPr>
      <p:guideLst>
        <p:guide orient="horz" pos="2427"/>
        <p:guide pos="363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64156" y="2393279"/>
            <a:ext cx="9793764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728311" y="4365679"/>
            <a:ext cx="8065453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19/03/2023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19/03/2023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0166" y="4950623"/>
            <a:ext cx="9793764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10166" y="3265343"/>
            <a:ext cx="9793764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19/03/2023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76104" y="1797636"/>
            <a:ext cx="508891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857057" y="1797636"/>
            <a:ext cx="508891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19/03/2023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76104" y="1724515"/>
            <a:ext cx="5090918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76104" y="2443211"/>
            <a:ext cx="5090918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853056" y="1724515"/>
            <a:ext cx="5092917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853056" y="2443211"/>
            <a:ext cx="5092917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19/03/2023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19/03/2023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19/03/2023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76107" y="306742"/>
            <a:ext cx="3790683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04813" y="306739"/>
            <a:ext cx="6441161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76107" y="1612163"/>
            <a:ext cx="3790683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19/03/2023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58408" y="5392897"/>
            <a:ext cx="6913245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258408" y="688381"/>
            <a:ext cx="6913245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258408" y="6029562"/>
            <a:ext cx="6913245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19/03/2023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19/03/2023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353505" y="308524"/>
            <a:ext cx="2592467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76103" y="308524"/>
            <a:ext cx="7585366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19/03/2023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64156" y="2393279"/>
            <a:ext cx="9793764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728311" y="4365679"/>
            <a:ext cx="8065453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0166" y="4950623"/>
            <a:ext cx="9793764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10166" y="3265343"/>
            <a:ext cx="9793764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76104" y="1797636"/>
            <a:ext cx="508891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857057" y="1797636"/>
            <a:ext cx="508891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76104" y="1724515"/>
            <a:ext cx="5090918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76104" y="2443211"/>
            <a:ext cx="5090918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853056" y="1724515"/>
            <a:ext cx="5092917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853056" y="2443211"/>
            <a:ext cx="5092917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76107" y="306742"/>
            <a:ext cx="3790683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04813" y="306739"/>
            <a:ext cx="6441161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76107" y="1612163"/>
            <a:ext cx="3790683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58408" y="5392897"/>
            <a:ext cx="6913245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258408" y="688381"/>
            <a:ext cx="6913245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258408" y="6029562"/>
            <a:ext cx="6913245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353505" y="308524"/>
            <a:ext cx="2592467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76103" y="308524"/>
            <a:ext cx="7585366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76104" y="308524"/>
            <a:ext cx="10369868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76104" y="1797636"/>
            <a:ext cx="10369868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76104" y="7140595"/>
            <a:ext cx="2688484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19/03/2023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936710" y="7140595"/>
            <a:ext cx="364865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257488" y="7140595"/>
            <a:ext cx="2688484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76104" y="308524"/>
            <a:ext cx="10369868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76104" y="1797636"/>
            <a:ext cx="10369868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76104" y="7140595"/>
            <a:ext cx="2688484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936710" y="7140595"/>
            <a:ext cx="364865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257488" y="7140595"/>
            <a:ext cx="2688484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5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gif"/><Relationship Id="rId5" Type="http://schemas.openxmlformats.org/officeDocument/2006/relationships/image" Target="../media/image87.png"/><Relationship Id="rId4" Type="http://schemas.openxmlformats.org/officeDocument/2006/relationships/image" Target="../media/image8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263634" y="1296001"/>
            <a:ext cx="654909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Partage  ses  moultes  découvertes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69964" y="144000"/>
            <a:ext cx="5355901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420000">
            <a:off x="9626551" y="252001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28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7164000"/>
            <a:ext cx="115220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54699" y="5904000"/>
            <a:ext cx="1191381" cy="1260000"/>
          </a:xfrm>
          <a:prstGeom prst="rect">
            <a:avLst/>
          </a:prstGeom>
        </p:spPr>
      </p:pic>
      <p:pic>
        <p:nvPicPr>
          <p:cNvPr id="7" name="CHANTS dOISEAUX de FRANCE, 30_1 chants.wav">
            <a:hlinkClick r:id="" action="ppaction://media"/>
          </p:cNvPr>
          <p:cNvPicPr>
            <a:picLocks noRot="1" noChangeAspect="1"/>
          </p:cNvPicPr>
          <p:nvPr>
            <a:wavAudioFile r:embed="rId1" name="CHANTS dOISEAUX de FRANCE, 30_1 chants.wav"/>
          </p:nvPr>
        </p:nvPicPr>
        <p:blipFill>
          <a:blip r:embed="rId5" cstate="print"/>
          <a:stretch>
            <a:fillRect/>
          </a:stretch>
        </p:blipFill>
        <p:spPr>
          <a:xfrm>
            <a:off x="5608638" y="3698875"/>
            <a:ext cx="304800" cy="304800"/>
          </a:xfrm>
          <a:prstGeom prst="rect">
            <a:avLst/>
          </a:prstGeom>
        </p:spPr>
      </p:pic>
      <p:pic>
        <p:nvPicPr>
          <p:cNvPr id="82946" name="Picture 2" descr="oiseau | Beautiful birds, Bird gif, Bird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270000" y="4608000"/>
            <a:ext cx="2249999" cy="180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3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3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03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497341" y="395685"/>
            <a:ext cx="110286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Aigrette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525" y="395685"/>
            <a:ext cx="337913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Bergeronnette des ruisseaux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857381" y="611709"/>
            <a:ext cx="241572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Bergeronnette grise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52925" y="323677"/>
            <a:ext cx="233749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Bernache du Canda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52000" y="395685"/>
            <a:ext cx="211166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Bouvreuil pivoine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20877" y="539701"/>
            <a:ext cx="162198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Bruant jaune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68949" y="467693"/>
            <a:ext cx="137512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Bruant zizi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833045" y="467693"/>
            <a:ext cx="167436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Buse variable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89029" y="395685"/>
            <a:ext cx="196739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Canard Branchu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705253" y="467693"/>
            <a:ext cx="184717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Canard Colvert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993285" y="323677"/>
            <a:ext cx="232730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Canard de Barbarie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00997" y="251669"/>
            <a:ext cx="2114105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Canard Mandarin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0437" y="539701"/>
            <a:ext cx="193136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Canard Musqué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24733" y="395685"/>
            <a:ext cx="260372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Chardonneret élégant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88829" y="251669"/>
            <a:ext cx="237911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Chevalier Gambette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12965" y="323677"/>
            <a:ext cx="225818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Choucas des Tours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24733" y="395685"/>
            <a:ext cx="110286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Cigogne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12965" y="251669"/>
            <a:ext cx="1914307" cy="10618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Cincle plongeur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 ou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merle d'eau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985173" y="467693"/>
            <a:ext cx="112242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Corbeau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56000" y="6912000"/>
            <a:ext cx="129952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Cormoran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73005" y="251669"/>
            <a:ext cx="13726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Cygne noir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04853" y="395685"/>
            <a:ext cx="86292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Cygne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44813" y="611709"/>
            <a:ext cx="2566985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Etourneau sansonnet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489229" y="395685"/>
            <a:ext cx="210621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Faucon crécerelle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417221" y="539701"/>
            <a:ext cx="248529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Fauvette à tête noire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525" y="395685"/>
            <a:ext cx="215918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Foulque macroule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525" y="395685"/>
            <a:ext cx="204863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Fuligule morillon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525" y="395685"/>
            <a:ext cx="196079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Geai des chênes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525" y="395685"/>
            <a:ext cx="202485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Goéland argenté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32645" y="827733"/>
            <a:ext cx="1916935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Goéland cendré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525" y="395685"/>
            <a:ext cx="154317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Grand Harle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525" y="395685"/>
            <a:ext cx="110286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Aigrette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425333" y="755725"/>
            <a:ext cx="246836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Grimpereau des bois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525" y="395685"/>
            <a:ext cx="156773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Grive litorne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8469" y="395685"/>
            <a:ext cx="276460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Gros-bec casse-noyaux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497341" y="467693"/>
            <a:ext cx="166686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Grue cendrée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525" y="395685"/>
            <a:ext cx="153939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Harle bièvre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489229" y="467693"/>
            <a:ext cx="190731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Harle couronné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525" y="395685"/>
            <a:ext cx="190731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Harle couronné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361437" y="683717"/>
            <a:ext cx="88299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Héron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525" y="395685"/>
            <a:ext cx="233237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Hirondelle rustique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065293" y="611709"/>
            <a:ext cx="231531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Linotte mélodieuse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36901" y="683717"/>
            <a:ext cx="19014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Martin pêcheur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273205" y="611709"/>
            <a:ext cx="169867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Merle femelle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73005" y="251669"/>
            <a:ext cx="142378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Merle mâle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525" y="395685"/>
            <a:ext cx="294343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Mésange à longue queue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833045" y="395685"/>
            <a:ext cx="185820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Mésange bleue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525" y="395685"/>
            <a:ext cx="272324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Mésange charbonnière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96541" y="1115765"/>
            <a:ext cx="207781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Mésange huppée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48869" y="179661"/>
            <a:ext cx="408900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Mésange nonnette et charbonnière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525" y="395685"/>
            <a:ext cx="227043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Mésange nonnette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417221" y="467693"/>
            <a:ext cx="20256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Moineau femelle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641357" y="395685"/>
            <a:ext cx="175080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Moineau mâle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525" y="395685"/>
            <a:ext cx="113871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Mouette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525" y="395685"/>
            <a:ext cx="248863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Nette rousse femelle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137301" y="539701"/>
            <a:ext cx="22137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Nette rousse mâle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525" y="395685"/>
            <a:ext cx="165942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Oie bernache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80917" y="611709"/>
            <a:ext cx="56938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Oie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08909" y="467693"/>
            <a:ext cx="200349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Ouette d'Egypte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525" y="395685"/>
            <a:ext cx="142859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Pic épeiche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4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0437" y="323677"/>
            <a:ext cx="174785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Pic épeichette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497341" y="611709"/>
            <a:ext cx="103425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Pic Mar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93085" y="467693"/>
            <a:ext cx="102701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Pic vert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525" y="395685"/>
            <a:ext cx="530915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Pie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80517" y="467693"/>
            <a:ext cx="158062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Pigeon Biset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33245" y="683717"/>
            <a:ext cx="180260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Pigeon Ramier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73005" y="467693"/>
            <a:ext cx="216379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Pinson des arbres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345213" y="467693"/>
            <a:ext cx="1916935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Pinson du Nord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785373" y="323677"/>
            <a:ext cx="183826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Pouillot Véloce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49069" y="827733"/>
            <a:ext cx="186429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Roitelet Huppé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64693" y="539701"/>
            <a:ext cx="159312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Rouge gorge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33245" y="395685"/>
            <a:ext cx="162839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Rouge queue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84773" y="395685"/>
            <a:ext cx="1257075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Serin </a:t>
            </a:r>
            <a:r>
              <a:rPr lang="fr-FR" dirty="0" err="1" smtClean="0">
                <a:latin typeface="Dubai Medium" pitchFamily="34" charset="-78"/>
                <a:cs typeface="Dubai Medium" pitchFamily="34" charset="-78"/>
              </a:rPr>
              <a:t>Cini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73005" y="323677"/>
            <a:ext cx="203472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Sitelle torchepot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45013" y="323677"/>
            <a:ext cx="198778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Tadorne </a:t>
            </a:r>
            <a:r>
              <a:rPr lang="fr-FR" dirty="0" err="1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casarca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56981" y="395685"/>
            <a:ext cx="202254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Tarin des Aulnes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92685" y="323677"/>
            <a:ext cx="220118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Tourterelle turque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40757" y="179661"/>
            <a:ext cx="22800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Troglodyte mignon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525" y="395685"/>
            <a:ext cx="190718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Dubai Medium" pitchFamily="34" charset="-78"/>
                <a:cs typeface="Dubai Medium" pitchFamily="34" charset="-78"/>
              </a:rPr>
              <a:t>Vanneau huppé</a:t>
            </a:r>
            <a:endParaRPr lang="fr-FR" dirty="0">
              <a:solidFill>
                <a:schemeClr val="bg1"/>
              </a:solidFill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12565" y="251669"/>
            <a:ext cx="99238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Verdier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6346259" y="6696001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968949" y="3420021"/>
            <a:ext cx="1344123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1636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409109" y="755725"/>
            <a:ext cx="3762106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  <a:latin typeface="Cinzel Black" pitchFamily="2" charset="0"/>
              </a:rPr>
              <a:t>Chants</a:t>
            </a:r>
          </a:p>
          <a:p>
            <a:pPr algn="ctr"/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  <a:latin typeface="Cinzel Black" pitchFamily="2" charset="0"/>
              </a:rPr>
              <a:t>  d’oiseaux</a:t>
            </a:r>
            <a:endParaRPr lang="fr-FR" sz="3600" b="1" dirty="0">
              <a:ln w="19050">
                <a:solidFill>
                  <a:schemeClr val="tx1"/>
                </a:solidFill>
              </a:ln>
              <a:solidFill>
                <a:srgbClr val="FFFF00"/>
              </a:solidFill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86443" y="6804001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  <a:latin typeface="Cinzel Black" pitchFamily="2" charset="0"/>
              </a:rPr>
              <a:t>Internet</a:t>
            </a:r>
            <a:endParaRPr lang="fr-FR" sz="4000" b="1" dirty="0" smtClean="0">
              <a:ln w="19050">
                <a:solidFill>
                  <a:schemeClr val="tx1"/>
                </a:solidFill>
              </a:ln>
              <a:solidFill>
                <a:srgbClr val="FFFF00"/>
              </a:solidFill>
              <a:latin typeface="Cinzel Black" pitchFamily="2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77912" y="6588001"/>
            <a:ext cx="1996171" cy="99601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2800000">
            <a:off x="216272" y="-3502"/>
            <a:ext cx="3035992" cy="1800000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081517" y="3276005"/>
            <a:ext cx="1212661" cy="10800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4104853" y="6948413"/>
            <a:ext cx="160915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Dubai Medium" pitchFamily="34" charset="-78"/>
                <a:cs typeface="Dubai Medium" pitchFamily="34" charset="-78"/>
              </a:rPr>
              <a:t>Grèbe huppé</a:t>
            </a:r>
            <a:endParaRPr lang="fr-FR" dirty="0">
              <a:latin typeface="Dubai Medium" pitchFamily="34" charset="-78"/>
              <a:cs typeface="Dubai Medium" pitchFamily="34" charset="-78"/>
            </a:endParaRPr>
          </a:p>
        </p:txBody>
      </p:sp>
      <p:pic>
        <p:nvPicPr>
          <p:cNvPr id="1026" name="Picture 2" descr="Gif-oiseau-qui-chante | Les ateliers d'écriture de l' Ecrit-tôt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0477" y="3708053"/>
            <a:ext cx="2870430" cy="2160000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 rot="480000">
            <a:off x="1332000" y="5364000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18.03.2023</a:t>
            </a:r>
            <a:endParaRPr lang="fr-FR" sz="1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1234</TotalTime>
  <Words>197</Words>
  <Application>Microsoft Office PowerPoint</Application>
  <PresentationFormat>Personnalisé</PresentationFormat>
  <Paragraphs>93</Paragraphs>
  <Slides>81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81</vt:i4>
      </vt:variant>
    </vt:vector>
  </HeadingPairs>
  <TitlesOfParts>
    <vt:vector size="83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145</cp:revision>
  <dcterms:created xsi:type="dcterms:W3CDTF">2020-05-12T17:47:43Z</dcterms:created>
  <dcterms:modified xsi:type="dcterms:W3CDTF">2023-03-19T20:14:20Z</dcterms:modified>
</cp:coreProperties>
</file>