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3" r:id="rId30"/>
    <p:sldId id="294" r:id="rId31"/>
    <p:sldId id="295" r:id="rId32"/>
    <p:sldId id="300" r:id="rId33"/>
    <p:sldId id="301" r:id="rId34"/>
    <p:sldId id="302" r:id="rId35"/>
    <p:sldId id="303" r:id="rId36"/>
    <p:sldId id="304" r:id="rId37"/>
    <p:sldId id="305" r:id="rId38"/>
    <p:sldId id="307" r:id="rId39"/>
    <p:sldId id="309" r:id="rId40"/>
    <p:sldId id="310" r:id="rId41"/>
    <p:sldId id="308" r:id="rId42"/>
    <p:sldId id="297" r:id="rId43"/>
    <p:sldId id="290" r:id="rId44"/>
    <p:sldId id="291" r:id="rId45"/>
    <p:sldId id="292" r:id="rId46"/>
    <p:sldId id="296" r:id="rId47"/>
    <p:sldId id="298" r:id="rId48"/>
    <p:sldId id="299" r:id="rId49"/>
    <p:sldId id="306" r:id="rId50"/>
    <p:sldId id="311" r:id="rId51"/>
    <p:sldId id="312" r:id="rId52"/>
    <p:sldId id="258" r:id="rId5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50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96000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En  admiration  devant  les  chevaux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27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16386" name="Picture 2" descr="Cheval — Wikipéd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226000" y="4752000"/>
            <a:ext cx="2024361" cy="1692000"/>
          </a:xfrm>
          <a:prstGeom prst="rect">
            <a:avLst/>
          </a:prstGeom>
          <a:noFill/>
        </p:spPr>
      </p:pic>
      <p:pic>
        <p:nvPicPr>
          <p:cNvPr id="11" name="Gheorghe Zamfir collection25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25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2754536" y="385206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07319_605443411025257_7212591639898562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9200"/>
            <a:ext cx="10261600" cy="5765737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067763_158966207005548_2816688196588434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9200"/>
            <a:ext cx="10261600" cy="5765737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52000" y="6696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9050">
                  <a:solidFill>
                    <a:srgbClr val="0070C0"/>
                  </a:solidFill>
                </a:ln>
                <a:solidFill>
                  <a:schemeClr val="bg1">
                    <a:lumMod val="75000"/>
                  </a:schemeClr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22288" y="4572149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1635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986784" y="179661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19050">
                  <a:solidFill>
                    <a:srgbClr val="0070C0"/>
                  </a:solidFill>
                </a:ln>
                <a:solidFill>
                  <a:schemeClr val="bg1">
                    <a:lumMod val="75000"/>
                  </a:schemeClr>
                </a:solidFill>
                <a:latin typeface="Cinzel Black" pitchFamily="2" charset="0"/>
              </a:rPr>
              <a:t>Gheorghe  Zamfir Greatest  Hits</a:t>
            </a:r>
            <a:endParaRPr lang="fr-FR" sz="3600" b="1" dirty="0">
              <a:ln w="19050">
                <a:solidFill>
                  <a:srgbClr val="0070C0"/>
                </a:solidFill>
              </a:ln>
              <a:solidFill>
                <a:schemeClr val="bg1">
                  <a:lumMod val="75000"/>
                </a:schemeClr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22288" y="6804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rgbClr val="0070C0"/>
                  </a:solidFill>
                </a:ln>
                <a:solidFill>
                  <a:schemeClr val="bg1">
                    <a:lumMod val="75000"/>
                  </a:schemeClr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19050">
                <a:solidFill>
                  <a:srgbClr val="0070C0"/>
                </a:solidFill>
              </a:ln>
              <a:solidFill>
                <a:schemeClr val="bg1">
                  <a:lumMod val="75000"/>
                </a:scheme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66904" y="536423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15.03.2023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6588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3400000" flipH="1">
            <a:off x="7559915" y="3039306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0600" y="4860181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594296" y="323677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</TotalTime>
  <Words>27</Words>
  <Application>Microsoft Office PowerPoint</Application>
  <PresentationFormat>Personnalisé</PresentationFormat>
  <Paragraphs>9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128</cp:revision>
  <dcterms:created xsi:type="dcterms:W3CDTF">2020-05-12T17:47:43Z</dcterms:created>
  <dcterms:modified xsi:type="dcterms:W3CDTF">2023-03-16T19:09:58Z</dcterms:modified>
</cp:coreProperties>
</file>