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5" r:id="rId4"/>
    <p:sldId id="266" r:id="rId5"/>
    <p:sldId id="267" r:id="rId6"/>
    <p:sldId id="268" r:id="rId7"/>
    <p:sldId id="264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13" r:id="rId40"/>
    <p:sldId id="300" r:id="rId41"/>
    <p:sldId id="301" r:id="rId42"/>
    <p:sldId id="302" r:id="rId43"/>
    <p:sldId id="303" r:id="rId44"/>
    <p:sldId id="304" r:id="rId45"/>
    <p:sldId id="305" r:id="rId46"/>
    <p:sldId id="306" r:id="rId47"/>
    <p:sldId id="307" r:id="rId48"/>
    <p:sldId id="308" r:id="rId49"/>
    <p:sldId id="309" r:id="rId50"/>
    <p:sldId id="310" r:id="rId51"/>
    <p:sldId id="311" r:id="rId52"/>
    <p:sldId id="258" r:id="rId53"/>
  </p:sldIdLst>
  <p:sldSz cx="10261600" cy="77041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750" y="-102"/>
      </p:cViewPr>
      <p:guideLst>
        <p:guide orient="horz" pos="2427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974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16/03/2023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16/03/2023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16/03/2023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16/03/2023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16/03/2023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16/03/2023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16/03/2023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16/03/2023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16/03/2023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16/03/2023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16/03/2023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5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16/03/2023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16/03/2023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5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openxmlformats.org/officeDocument/2006/relationships/image" Target="../media/image57.png"/><Relationship Id="rId4" Type="http://schemas.openxmlformats.org/officeDocument/2006/relationships/image" Target="../media/image5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16000" y="1296000"/>
            <a:ext cx="583264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accompagne les  cigognes durant  leur repas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56000" y="144000"/>
            <a:ext cx="4769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420000">
            <a:off x="8496000" y="252000"/>
            <a:ext cx="14157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26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7164000"/>
            <a:ext cx="1026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000" y="5904000"/>
            <a:ext cx="1061048" cy="1260000"/>
          </a:xfrm>
          <a:prstGeom prst="rect">
            <a:avLst/>
          </a:prstGeom>
        </p:spPr>
      </p:pic>
      <p:pic>
        <p:nvPicPr>
          <p:cNvPr id="2" name="Picture 2" descr="Reportage photos Thèmes La cigogne blanche et la couleuvre tessellée |  Gérard SCHMITT - Photographe de vie sauv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00000" y="5004000"/>
            <a:ext cx="2163177" cy="1440000"/>
          </a:xfrm>
          <a:prstGeom prst="rect">
            <a:avLst/>
          </a:prstGeom>
          <a:noFill/>
        </p:spPr>
      </p:pic>
      <p:pic>
        <p:nvPicPr>
          <p:cNvPr id="10" name="Gheorghe Zamfir collection21 - 47 songs.wav">
            <a:hlinkClick r:id="" action="ppaction://media"/>
          </p:cNvPr>
          <p:cNvPicPr>
            <a:picLocks noRot="1" noChangeAspect="1"/>
          </p:cNvPicPr>
          <p:nvPr>
            <a:wavAudioFile r:embed="rId1" name="Gheorghe Zamfir collection21 - 47 songs.wav"/>
          </p:nvPr>
        </p:nvPicPr>
        <p:blipFill>
          <a:blip r:embed="rId6" cstate="print"/>
          <a:stretch>
            <a:fillRect/>
          </a:stretch>
        </p:blipFill>
        <p:spPr>
          <a:xfrm>
            <a:off x="4978400" y="36988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78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3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3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3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9439757_10157745746699011_2327595553984086016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4000" y="0"/>
            <a:ext cx="5136000" cy="770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667304" y="0"/>
            <a:ext cx="2016224" cy="7704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9816264_875777496166236_24937836867303587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4000" y="0"/>
            <a:ext cx="5778000" cy="770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667304" y="0"/>
            <a:ext cx="2016224" cy="7704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99122783_1926527207491655_1793965843348979712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8000" y="0"/>
            <a:ext cx="7704000" cy="770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667304" y="0"/>
            <a:ext cx="2016224" cy="7704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81653843_10225115374577678_31277239336710182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947"/>
            <a:ext cx="10261600" cy="6766243"/>
          </a:xfrm>
          <a:prstGeom prst="rect">
            <a:avLst/>
          </a:prstGeom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81828921_911798992974977_47136993542609882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60000" y="138"/>
            <a:ext cx="4477950" cy="7704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396000" y="0"/>
            <a:ext cx="2016224" cy="7704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0" b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t="-54000" r="-4000" b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5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4000" b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1000" b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5491579_1214808355823646_86398836646225694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926260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667304" y="0"/>
            <a:ext cx="2016224" cy="7704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5704396_2158085751248072_1014795557535931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6000" y="0"/>
            <a:ext cx="8872599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720000" y="0"/>
            <a:ext cx="2016224" cy="7704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5812179_535469401814741_76936089653720039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138"/>
            <a:ext cx="5778000" cy="7704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667304" y="0"/>
            <a:ext cx="2016224" cy="7704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5858385_3352169151710216_5633865916680217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4000" y="0"/>
            <a:ext cx="6959620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667304" y="0"/>
            <a:ext cx="2016224" cy="7704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5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1000" b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52000" y="6696000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0">
                  <a:solidFill>
                    <a:srgbClr val="C000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7219032" y="4644157"/>
            <a:ext cx="1197081" cy="77027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1634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00" y="72000"/>
            <a:ext cx="4946170" cy="1230335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3600" b="1" dirty="0" smtClean="0">
                <a:ln w="0">
                  <a:solidFill>
                    <a:srgbClr val="C000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Gheorghe  Zamfir </a:t>
            </a:r>
            <a:r>
              <a:rPr lang="fr-FR" sz="3600" b="1" dirty="0" err="1" smtClean="0">
                <a:ln w="0">
                  <a:solidFill>
                    <a:srgbClr val="C000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Greatest</a:t>
            </a:r>
            <a:r>
              <a:rPr lang="fr-FR" sz="3600" b="1" dirty="0" smtClean="0">
                <a:ln w="0">
                  <a:solidFill>
                    <a:srgbClr val="C000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  Hits</a:t>
            </a:r>
            <a:endParaRPr lang="fr-FR" sz="3600" b="1" dirty="0">
              <a:ln w="0">
                <a:solidFill>
                  <a:srgbClr val="C00000"/>
                </a:solidFill>
              </a:ln>
              <a:solidFill>
                <a:schemeClr val="bg1"/>
              </a:solidFill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22288" y="6516365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0">
                  <a:solidFill>
                    <a:srgbClr val="C00000"/>
                  </a:solidFill>
                </a:ln>
                <a:solidFill>
                  <a:schemeClr val="bg1"/>
                </a:solidFill>
                <a:latin typeface="Cinzel Black" pitchFamily="2" charset="0"/>
              </a:rPr>
              <a:t>Internet</a:t>
            </a:r>
            <a:endParaRPr lang="fr-FR" sz="4000" b="1" dirty="0" smtClean="0">
              <a:ln w="0">
                <a:solidFill>
                  <a:srgbClr val="C00000"/>
                </a:solidFill>
              </a:ln>
              <a:solidFill>
                <a:schemeClr val="bg1"/>
              </a:solidFill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410720" y="3492029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15.03.2023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52000" y="6588000"/>
            <a:ext cx="1777797" cy="99601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2560000">
            <a:off x="717990" y="1597561"/>
            <a:ext cx="2703865" cy="1800000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90640" y="4428133"/>
            <a:ext cx="1080000" cy="1080000"/>
          </a:xfrm>
          <a:prstGeom prst="rect">
            <a:avLst/>
          </a:prstGeom>
        </p:spPr>
      </p:pic>
      <p:sp>
        <p:nvSpPr>
          <p:cNvPr id="16" name="Ellipse 15"/>
          <p:cNvSpPr>
            <a:spLocks noChangeAspect="1"/>
          </p:cNvSpPr>
          <p:nvPr/>
        </p:nvSpPr>
        <p:spPr>
          <a:xfrm>
            <a:off x="6570960" y="755725"/>
            <a:ext cx="1800000" cy="1800000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780</TotalTime>
  <Words>28</Words>
  <Application>Microsoft Office PowerPoint</Application>
  <PresentationFormat>Personnalisé</PresentationFormat>
  <Paragraphs>9</Paragraphs>
  <Slides>51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51</vt:i4>
      </vt:variant>
    </vt:vector>
  </HeadingPairs>
  <TitlesOfParts>
    <vt:vector size="53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119</cp:revision>
  <dcterms:created xsi:type="dcterms:W3CDTF">2020-05-12T17:47:43Z</dcterms:created>
  <dcterms:modified xsi:type="dcterms:W3CDTF">2023-03-16T18:19:01Z</dcterms:modified>
</cp:coreProperties>
</file>