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308" r:id="rId11"/>
    <p:sldId id="274" r:id="rId12"/>
    <p:sldId id="275" r:id="rId13"/>
    <p:sldId id="276" r:id="rId14"/>
    <p:sldId id="300" r:id="rId15"/>
    <p:sldId id="277" r:id="rId16"/>
    <p:sldId id="278" r:id="rId17"/>
    <p:sldId id="279" r:id="rId18"/>
    <p:sldId id="280" r:id="rId19"/>
    <p:sldId id="281" r:id="rId20"/>
    <p:sldId id="282" r:id="rId21"/>
    <p:sldId id="316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307" r:id="rId37"/>
    <p:sldId id="297" r:id="rId38"/>
    <p:sldId id="298" r:id="rId39"/>
    <p:sldId id="299" r:id="rId40"/>
    <p:sldId id="302" r:id="rId41"/>
    <p:sldId id="303" r:id="rId42"/>
    <p:sldId id="304" r:id="rId43"/>
    <p:sldId id="305" r:id="rId44"/>
    <p:sldId id="306" r:id="rId45"/>
    <p:sldId id="309" r:id="rId46"/>
    <p:sldId id="310" r:id="rId47"/>
    <p:sldId id="311" r:id="rId48"/>
    <p:sldId id="312" r:id="rId49"/>
    <p:sldId id="313" r:id="rId50"/>
    <p:sldId id="315" r:id="rId51"/>
    <p:sldId id="314" r:id="rId52"/>
    <p:sldId id="258" r:id="rId53"/>
  </p:sldIdLst>
  <p:sldSz cx="8280400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06" y="-96"/>
      </p:cViewPr>
      <p:guideLst>
        <p:guide orient="horz" pos="1860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834041"/>
            <a:ext cx="7038340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3345552"/>
            <a:ext cx="5796280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793811"/>
            <a:ext cx="7038340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2502331"/>
            <a:ext cx="7038340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1" y="1377582"/>
            <a:ext cx="3657177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5" y="1377582"/>
            <a:ext cx="3657177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1" y="1321548"/>
            <a:ext cx="3658615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1" y="1872308"/>
            <a:ext cx="3658615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321548"/>
            <a:ext cx="3660052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872308"/>
            <a:ext cx="3660052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1" y="235064"/>
            <a:ext cx="2724194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7" y="235063"/>
            <a:ext cx="4628974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1" y="1235449"/>
            <a:ext cx="2724194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4132740"/>
            <a:ext cx="4968240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527527"/>
            <a:ext cx="4968240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4620634"/>
            <a:ext cx="4968240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236431"/>
            <a:ext cx="186309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1" y="236431"/>
            <a:ext cx="5451263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236432"/>
            <a:ext cx="7452360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377582"/>
            <a:ext cx="7452360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1" y="5472053"/>
            <a:ext cx="193209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8" y="5472053"/>
            <a:ext cx="2622127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8" y="5472053"/>
            <a:ext cx="193209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3384000"/>
            <a:ext cx="5292328" cy="212422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8800" b="1" dirty="0" smtClean="0">
                <a:ln w="381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ernard MT Condensed" pitchFamily="18" charset="0"/>
              </a:rPr>
              <a:t>visite</a:t>
            </a:r>
            <a:endParaRPr lang="fr-FR" sz="8800" b="1" dirty="0">
              <a:ln w="38100"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latin typeface="Bernard MT Condensed" pitchFamily="18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108000" y="252000"/>
            <a:ext cx="5581467" cy="3189392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38100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Edgar</a:t>
            </a:r>
            <a:endParaRPr lang="fr-FR" b="1" dirty="0">
              <a:ln w="38100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 rot="-180000">
            <a:off x="1116000" y="2952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solidFill>
                    <a:schemeClr val="bg2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iller" pitchFamily="82" charset="0"/>
              </a:rPr>
              <a:t>Le photographe s'exprime avec sa sensibilité</a:t>
            </a:r>
          </a:p>
          <a:p>
            <a:pPr algn="ctr"/>
            <a:r>
              <a:rPr lang="fr-FR" sz="2800" b="1" dirty="0" smtClean="0">
                <a:ln w="0">
                  <a:solidFill>
                    <a:schemeClr val="bg2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Chiller" pitchFamily="82" charset="0"/>
              </a:rPr>
              <a:t>du moment</a:t>
            </a:r>
            <a:endParaRPr lang="fr-FR" sz="2800" b="1" dirty="0">
              <a:ln w="0">
                <a:solidFill>
                  <a:schemeClr val="bg2"/>
                </a:solidFill>
              </a:ln>
              <a:blipFill>
                <a:blip r:embed="rId5"/>
                <a:stretch>
                  <a:fillRect/>
                </a:stretch>
              </a:blipFill>
              <a:latin typeface="Chiller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436344" y="3024000"/>
            <a:ext cx="5549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b="1" dirty="0" smtClean="0">
                <a:ln w="25400">
                  <a:solidFill>
                    <a:srgbClr val="00B050"/>
                  </a:solidFill>
                </a:ln>
                <a:solidFill>
                  <a:srgbClr val="FFFF00"/>
                </a:solidFill>
                <a:latin typeface="Algerian" pitchFamily="82" charset="0"/>
              </a:rPr>
              <a:t>1</a:t>
            </a:r>
            <a:endParaRPr lang="fr-FR" sz="4800" b="1" dirty="0">
              <a:ln w="25400">
                <a:solidFill>
                  <a:srgbClr val="00B050"/>
                </a:solidFill>
              </a:ln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12208" y="3816000"/>
            <a:ext cx="40318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4400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Des</a:t>
            </a:r>
          </a:p>
          <a:p>
            <a:pPr algn="r"/>
            <a:r>
              <a:rPr lang="fr-FR" sz="4400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Jardins</a:t>
            </a:r>
          </a:p>
          <a:p>
            <a:pPr algn="r"/>
            <a:r>
              <a:rPr lang="fr-FR" sz="4400" dirty="0" smtClean="0">
                <a:ln w="22225">
                  <a:solidFill>
                    <a:schemeClr val="tx1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auhaus 93" pitchFamily="82" charset="0"/>
              </a:rPr>
              <a:t>extraordinaires</a:t>
            </a:r>
            <a:endParaRPr lang="fr-FR" sz="4000" dirty="0">
              <a:ln w="22225">
                <a:solidFill>
                  <a:schemeClr val="tx1"/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Bauhaus 93" pitchFamily="82" charset="0"/>
            </a:endParaRPr>
          </a:p>
        </p:txBody>
      </p:sp>
      <p:pic>
        <p:nvPicPr>
          <p:cNvPr id="4098" name="Picture 2" descr="PlaceHolder for dataplexus.co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04000" y="4320000"/>
            <a:ext cx="672372" cy="288000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5796384" y="0"/>
            <a:ext cx="183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par  différents  randonneurs  pour  le  plaisir  de  partager</a:t>
            </a:r>
            <a:endParaRPr lang="fr-FR" sz="2000" dirty="0">
              <a:ln w="1905">
                <a:noFill/>
              </a:ln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11" name="Musique Relaxante Yoga29.wav">
            <a:hlinkClick r:id="" action="ppaction://media"/>
          </p:cNvPr>
          <p:cNvPicPr>
            <a:picLocks noRot="1" noChangeAspect="1"/>
          </p:cNvPicPr>
          <p:nvPr>
            <a:wavAudioFile r:embed="rId1" name="Musique Relaxante Yoga29.wav"/>
          </p:nvPr>
        </p:nvPicPr>
        <p:blipFill>
          <a:blip r:embed="rId7" cstate="print"/>
          <a:stretch>
            <a:fillRect/>
          </a:stretch>
        </p:blipFill>
        <p:spPr>
          <a:xfrm>
            <a:off x="3987800" y="280035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9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9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9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6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89338879_1718475665166449_26503350967700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  <p:pic>
        <p:nvPicPr>
          <p:cNvPr id="2" name="Image 1" descr="195873966_1426098981109847_32329012657948190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8000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2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8062779_177613078133772_7797119766673501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  <p:pic>
        <p:nvPicPr>
          <p:cNvPr id="3" name="Image 2" descr="278551385_1620608781654196_86260484397678254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1999" y="0"/>
            <a:ext cx="3971550" cy="597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44000" y="180000"/>
            <a:ext cx="2004073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Bauhaus 93" pitchFamily="82" charset="0"/>
              </a:rPr>
              <a:t>Création</a:t>
            </a:r>
            <a:endParaRPr lang="fr-FR" sz="3200" dirty="0">
              <a:ln w="1905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Bauhaus 93" pitchFamily="82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644256" y="4896172"/>
            <a:ext cx="965961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1633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43644"/>
            <a:ext cx="3456384" cy="120032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Bauhaus 93" pitchFamily="82" charset="0"/>
              </a:rPr>
              <a:t>Musique Relaxante</a:t>
            </a:r>
            <a:endParaRPr lang="fr-FR" sz="3600" dirty="0">
              <a:ln w="1905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Bauhaus 93" pitchFamily="8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72248" y="4032000"/>
            <a:ext cx="1805300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 smtClean="0">
                <a:ln w="19050">
                  <a:gradFill>
                    <a:gsLst>
                      <a:gs pos="0">
                        <a:srgbClr val="FBE4AE"/>
                      </a:gs>
                      <a:gs pos="13000">
                        <a:srgbClr val="BD922A"/>
                      </a:gs>
                      <a:gs pos="21001">
                        <a:srgbClr val="BD922A"/>
                      </a:gs>
                      <a:gs pos="63000">
                        <a:srgbClr val="FBE4AE"/>
                      </a:gs>
                      <a:gs pos="67000">
                        <a:srgbClr val="BD922A"/>
                      </a:gs>
                      <a:gs pos="69000">
                        <a:srgbClr val="835E17"/>
                      </a:gs>
                      <a:gs pos="82001">
                        <a:srgbClr val="A28949"/>
                      </a:gs>
                      <a:gs pos="100000">
                        <a:srgbClr val="FAE3B7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Bauhaus 93" pitchFamily="82" charset="0"/>
              </a:rPr>
              <a:t>Internet</a:t>
            </a:r>
            <a:endParaRPr lang="fr-FR" sz="4000" dirty="0" smtClean="0">
              <a:ln w="1905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Bauhaus 93" pitchFamily="82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6064" y="5256212"/>
            <a:ext cx="720000" cy="364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6000" y="180000"/>
            <a:ext cx="1434559" cy="76327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Image 16" descr="giphy (14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0">
            <a:off x="6516464" y="2736000"/>
            <a:ext cx="2160000" cy="216000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2700000" y="3311996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15.03.2023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2" name="Image 11" descr="0a000002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8152" y="2159868"/>
            <a:ext cx="1872000" cy="468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30</Words>
  <Application>Microsoft Office PowerPoint</Application>
  <PresentationFormat>Personnalisé</PresentationFormat>
  <Paragraphs>15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109</cp:revision>
  <dcterms:created xsi:type="dcterms:W3CDTF">2020-05-12T17:47:43Z</dcterms:created>
  <dcterms:modified xsi:type="dcterms:W3CDTF">2023-03-15T20:26:21Z</dcterms:modified>
</cp:coreProperties>
</file>